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</p:sldIdLst>
  <p:sldSz cx="10158413" cy="2541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63" d="100"/>
          <a:sy n="163" d="100"/>
        </p:scale>
        <p:origin x="184" y="1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9802" y="415950"/>
            <a:ext cx="7618810" cy="884849"/>
          </a:xfrm>
        </p:spPr>
        <p:txBody>
          <a:bodyPr anchor="b"/>
          <a:lstStyle>
            <a:lvl1pPr algn="ctr">
              <a:defRPr sz="222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9802" y="1334922"/>
            <a:ext cx="7618810" cy="613629"/>
          </a:xfrm>
        </p:spPr>
        <p:txBody>
          <a:bodyPr/>
          <a:lstStyle>
            <a:lvl1pPr marL="0" indent="0" algn="ctr">
              <a:buNone/>
              <a:defRPr sz="889"/>
            </a:lvl1pPr>
            <a:lvl2pPr marL="169438" indent="0" algn="ctr">
              <a:buNone/>
              <a:defRPr sz="741"/>
            </a:lvl2pPr>
            <a:lvl3pPr marL="338877" indent="0" algn="ctr">
              <a:buNone/>
              <a:defRPr sz="667"/>
            </a:lvl3pPr>
            <a:lvl4pPr marL="508315" indent="0" algn="ctr">
              <a:buNone/>
              <a:defRPr sz="593"/>
            </a:lvl4pPr>
            <a:lvl5pPr marL="677753" indent="0" algn="ctr">
              <a:buNone/>
              <a:defRPr sz="593"/>
            </a:lvl5pPr>
            <a:lvl6pPr marL="847192" indent="0" algn="ctr">
              <a:buNone/>
              <a:defRPr sz="593"/>
            </a:lvl6pPr>
            <a:lvl7pPr marL="1016630" indent="0" algn="ctr">
              <a:buNone/>
              <a:defRPr sz="593"/>
            </a:lvl7pPr>
            <a:lvl8pPr marL="1186068" indent="0" algn="ctr">
              <a:buNone/>
              <a:defRPr sz="593"/>
            </a:lvl8pPr>
            <a:lvl9pPr marL="1355507" indent="0" algn="ctr">
              <a:buNone/>
              <a:defRPr sz="59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8951D-A594-5C4C-867A-B3C9981D641D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C21EB-3D7A-FD4E-AFB8-9B13114EB1D1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642699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8951D-A594-5C4C-867A-B3C9981D641D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C21EB-3D7A-FD4E-AFB8-9B13114EB1D1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865203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69614" y="135316"/>
            <a:ext cx="2190408" cy="215387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8391" y="135316"/>
            <a:ext cx="6444243" cy="215387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8951D-A594-5C4C-867A-B3C9981D641D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C21EB-3D7A-FD4E-AFB8-9B13114EB1D1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429197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8951D-A594-5C4C-867A-B3C9981D641D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C21EB-3D7A-FD4E-AFB8-9B13114EB1D1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575425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100" y="633632"/>
            <a:ext cx="8761631" cy="1057230"/>
          </a:xfrm>
        </p:spPr>
        <p:txBody>
          <a:bodyPr anchor="b"/>
          <a:lstStyle>
            <a:lvl1pPr>
              <a:defRPr sz="222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100" y="1700864"/>
            <a:ext cx="8761631" cy="555972"/>
          </a:xfrm>
        </p:spPr>
        <p:txBody>
          <a:bodyPr/>
          <a:lstStyle>
            <a:lvl1pPr marL="0" indent="0">
              <a:buNone/>
              <a:defRPr sz="889">
                <a:solidFill>
                  <a:schemeClr val="tx1">
                    <a:tint val="82000"/>
                  </a:schemeClr>
                </a:solidFill>
              </a:defRPr>
            </a:lvl1pPr>
            <a:lvl2pPr marL="169438" indent="0">
              <a:buNone/>
              <a:defRPr sz="741">
                <a:solidFill>
                  <a:schemeClr val="tx1">
                    <a:tint val="82000"/>
                  </a:schemeClr>
                </a:solidFill>
              </a:defRPr>
            </a:lvl2pPr>
            <a:lvl3pPr marL="338877" indent="0">
              <a:buNone/>
              <a:defRPr sz="667">
                <a:solidFill>
                  <a:schemeClr val="tx1">
                    <a:tint val="82000"/>
                  </a:schemeClr>
                </a:solidFill>
              </a:defRPr>
            </a:lvl3pPr>
            <a:lvl4pPr marL="508315" indent="0">
              <a:buNone/>
              <a:defRPr sz="593">
                <a:solidFill>
                  <a:schemeClr val="tx1">
                    <a:tint val="82000"/>
                  </a:schemeClr>
                </a:solidFill>
              </a:defRPr>
            </a:lvl4pPr>
            <a:lvl5pPr marL="677753" indent="0">
              <a:buNone/>
              <a:defRPr sz="593">
                <a:solidFill>
                  <a:schemeClr val="tx1">
                    <a:tint val="82000"/>
                  </a:schemeClr>
                </a:solidFill>
              </a:defRPr>
            </a:lvl5pPr>
            <a:lvl6pPr marL="847192" indent="0">
              <a:buNone/>
              <a:defRPr sz="593">
                <a:solidFill>
                  <a:schemeClr val="tx1">
                    <a:tint val="82000"/>
                  </a:schemeClr>
                </a:solidFill>
              </a:defRPr>
            </a:lvl6pPr>
            <a:lvl7pPr marL="1016630" indent="0">
              <a:buNone/>
              <a:defRPr sz="593">
                <a:solidFill>
                  <a:schemeClr val="tx1">
                    <a:tint val="82000"/>
                  </a:schemeClr>
                </a:solidFill>
              </a:defRPr>
            </a:lvl7pPr>
            <a:lvl8pPr marL="1186068" indent="0">
              <a:buNone/>
              <a:defRPr sz="593">
                <a:solidFill>
                  <a:schemeClr val="tx1">
                    <a:tint val="82000"/>
                  </a:schemeClr>
                </a:solidFill>
              </a:defRPr>
            </a:lvl8pPr>
            <a:lvl9pPr marL="1355507" indent="0">
              <a:buNone/>
              <a:defRPr sz="59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8951D-A594-5C4C-867A-B3C9981D641D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C21EB-3D7A-FD4E-AFB8-9B13114EB1D1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916756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391" y="676580"/>
            <a:ext cx="4317326" cy="16126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2696" y="676580"/>
            <a:ext cx="4317326" cy="16126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8951D-A594-5C4C-867A-B3C9981D641D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C21EB-3D7A-FD4E-AFB8-9B13114EB1D1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329834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714" y="135316"/>
            <a:ext cx="8761631" cy="4912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715" y="623042"/>
            <a:ext cx="4297484" cy="305343"/>
          </a:xfrm>
        </p:spPr>
        <p:txBody>
          <a:bodyPr anchor="b"/>
          <a:lstStyle>
            <a:lvl1pPr marL="0" indent="0">
              <a:buNone/>
              <a:defRPr sz="889" b="1"/>
            </a:lvl1pPr>
            <a:lvl2pPr marL="169438" indent="0">
              <a:buNone/>
              <a:defRPr sz="741" b="1"/>
            </a:lvl2pPr>
            <a:lvl3pPr marL="338877" indent="0">
              <a:buNone/>
              <a:defRPr sz="667" b="1"/>
            </a:lvl3pPr>
            <a:lvl4pPr marL="508315" indent="0">
              <a:buNone/>
              <a:defRPr sz="593" b="1"/>
            </a:lvl4pPr>
            <a:lvl5pPr marL="677753" indent="0">
              <a:buNone/>
              <a:defRPr sz="593" b="1"/>
            </a:lvl5pPr>
            <a:lvl6pPr marL="847192" indent="0">
              <a:buNone/>
              <a:defRPr sz="593" b="1"/>
            </a:lvl6pPr>
            <a:lvl7pPr marL="1016630" indent="0">
              <a:buNone/>
              <a:defRPr sz="593" b="1"/>
            </a:lvl7pPr>
            <a:lvl8pPr marL="1186068" indent="0">
              <a:buNone/>
              <a:defRPr sz="593" b="1"/>
            </a:lvl8pPr>
            <a:lvl9pPr marL="1355507" indent="0">
              <a:buNone/>
              <a:defRPr sz="59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9715" y="928386"/>
            <a:ext cx="4297484" cy="136551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42696" y="623042"/>
            <a:ext cx="4318649" cy="305343"/>
          </a:xfrm>
        </p:spPr>
        <p:txBody>
          <a:bodyPr anchor="b"/>
          <a:lstStyle>
            <a:lvl1pPr marL="0" indent="0">
              <a:buNone/>
              <a:defRPr sz="889" b="1"/>
            </a:lvl1pPr>
            <a:lvl2pPr marL="169438" indent="0">
              <a:buNone/>
              <a:defRPr sz="741" b="1"/>
            </a:lvl2pPr>
            <a:lvl3pPr marL="338877" indent="0">
              <a:buNone/>
              <a:defRPr sz="667" b="1"/>
            </a:lvl3pPr>
            <a:lvl4pPr marL="508315" indent="0">
              <a:buNone/>
              <a:defRPr sz="593" b="1"/>
            </a:lvl4pPr>
            <a:lvl5pPr marL="677753" indent="0">
              <a:buNone/>
              <a:defRPr sz="593" b="1"/>
            </a:lvl5pPr>
            <a:lvl6pPr marL="847192" indent="0">
              <a:buNone/>
              <a:defRPr sz="593" b="1"/>
            </a:lvl6pPr>
            <a:lvl7pPr marL="1016630" indent="0">
              <a:buNone/>
              <a:defRPr sz="593" b="1"/>
            </a:lvl7pPr>
            <a:lvl8pPr marL="1186068" indent="0">
              <a:buNone/>
              <a:defRPr sz="593" b="1"/>
            </a:lvl8pPr>
            <a:lvl9pPr marL="1355507" indent="0">
              <a:buNone/>
              <a:defRPr sz="59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2696" y="928386"/>
            <a:ext cx="4318649" cy="136551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8951D-A594-5C4C-867A-B3C9981D641D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C21EB-3D7A-FD4E-AFB8-9B13114EB1D1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555048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8951D-A594-5C4C-867A-B3C9981D641D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C21EB-3D7A-FD4E-AFB8-9B13114EB1D1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47410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8951D-A594-5C4C-867A-B3C9981D641D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C21EB-3D7A-FD4E-AFB8-9B13114EB1D1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168649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715" y="169439"/>
            <a:ext cx="3276352" cy="593037"/>
          </a:xfrm>
        </p:spPr>
        <p:txBody>
          <a:bodyPr anchor="b"/>
          <a:lstStyle>
            <a:lvl1pPr>
              <a:defRPr sz="118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8648" y="365942"/>
            <a:ext cx="5142697" cy="1806175"/>
          </a:xfrm>
        </p:spPr>
        <p:txBody>
          <a:bodyPr/>
          <a:lstStyle>
            <a:lvl1pPr>
              <a:defRPr sz="1186"/>
            </a:lvl1pPr>
            <a:lvl2pPr>
              <a:defRPr sz="1038"/>
            </a:lvl2pPr>
            <a:lvl3pPr>
              <a:defRPr sz="889"/>
            </a:lvl3pPr>
            <a:lvl4pPr>
              <a:defRPr sz="741"/>
            </a:lvl4pPr>
            <a:lvl5pPr>
              <a:defRPr sz="741"/>
            </a:lvl5pPr>
            <a:lvl6pPr>
              <a:defRPr sz="741"/>
            </a:lvl6pPr>
            <a:lvl7pPr>
              <a:defRPr sz="741"/>
            </a:lvl7pPr>
            <a:lvl8pPr>
              <a:defRPr sz="741"/>
            </a:lvl8pPr>
            <a:lvl9pPr>
              <a:defRPr sz="74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9715" y="762476"/>
            <a:ext cx="3276352" cy="1412582"/>
          </a:xfrm>
        </p:spPr>
        <p:txBody>
          <a:bodyPr/>
          <a:lstStyle>
            <a:lvl1pPr marL="0" indent="0">
              <a:buNone/>
              <a:defRPr sz="593"/>
            </a:lvl1pPr>
            <a:lvl2pPr marL="169438" indent="0">
              <a:buNone/>
              <a:defRPr sz="519"/>
            </a:lvl2pPr>
            <a:lvl3pPr marL="338877" indent="0">
              <a:buNone/>
              <a:defRPr sz="445"/>
            </a:lvl3pPr>
            <a:lvl4pPr marL="508315" indent="0">
              <a:buNone/>
              <a:defRPr sz="371"/>
            </a:lvl4pPr>
            <a:lvl5pPr marL="677753" indent="0">
              <a:buNone/>
              <a:defRPr sz="371"/>
            </a:lvl5pPr>
            <a:lvl6pPr marL="847192" indent="0">
              <a:buNone/>
              <a:defRPr sz="371"/>
            </a:lvl6pPr>
            <a:lvl7pPr marL="1016630" indent="0">
              <a:buNone/>
              <a:defRPr sz="371"/>
            </a:lvl7pPr>
            <a:lvl8pPr marL="1186068" indent="0">
              <a:buNone/>
              <a:defRPr sz="371"/>
            </a:lvl8pPr>
            <a:lvl9pPr marL="1355507" indent="0">
              <a:buNone/>
              <a:defRPr sz="37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8951D-A594-5C4C-867A-B3C9981D641D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C21EB-3D7A-FD4E-AFB8-9B13114EB1D1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849769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715" y="169439"/>
            <a:ext cx="3276352" cy="593037"/>
          </a:xfrm>
        </p:spPr>
        <p:txBody>
          <a:bodyPr anchor="b"/>
          <a:lstStyle>
            <a:lvl1pPr>
              <a:defRPr sz="118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18648" y="365942"/>
            <a:ext cx="5142697" cy="1806175"/>
          </a:xfrm>
        </p:spPr>
        <p:txBody>
          <a:bodyPr anchor="t"/>
          <a:lstStyle>
            <a:lvl1pPr marL="0" indent="0">
              <a:buNone/>
              <a:defRPr sz="1186"/>
            </a:lvl1pPr>
            <a:lvl2pPr marL="169438" indent="0">
              <a:buNone/>
              <a:defRPr sz="1038"/>
            </a:lvl2pPr>
            <a:lvl3pPr marL="338877" indent="0">
              <a:buNone/>
              <a:defRPr sz="889"/>
            </a:lvl3pPr>
            <a:lvl4pPr marL="508315" indent="0">
              <a:buNone/>
              <a:defRPr sz="741"/>
            </a:lvl4pPr>
            <a:lvl5pPr marL="677753" indent="0">
              <a:buNone/>
              <a:defRPr sz="741"/>
            </a:lvl5pPr>
            <a:lvl6pPr marL="847192" indent="0">
              <a:buNone/>
              <a:defRPr sz="741"/>
            </a:lvl6pPr>
            <a:lvl7pPr marL="1016630" indent="0">
              <a:buNone/>
              <a:defRPr sz="741"/>
            </a:lvl7pPr>
            <a:lvl8pPr marL="1186068" indent="0">
              <a:buNone/>
              <a:defRPr sz="741"/>
            </a:lvl8pPr>
            <a:lvl9pPr marL="1355507" indent="0">
              <a:buNone/>
              <a:defRPr sz="741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9715" y="762476"/>
            <a:ext cx="3276352" cy="1412582"/>
          </a:xfrm>
        </p:spPr>
        <p:txBody>
          <a:bodyPr/>
          <a:lstStyle>
            <a:lvl1pPr marL="0" indent="0">
              <a:buNone/>
              <a:defRPr sz="593"/>
            </a:lvl1pPr>
            <a:lvl2pPr marL="169438" indent="0">
              <a:buNone/>
              <a:defRPr sz="519"/>
            </a:lvl2pPr>
            <a:lvl3pPr marL="338877" indent="0">
              <a:buNone/>
              <a:defRPr sz="445"/>
            </a:lvl3pPr>
            <a:lvl4pPr marL="508315" indent="0">
              <a:buNone/>
              <a:defRPr sz="371"/>
            </a:lvl4pPr>
            <a:lvl5pPr marL="677753" indent="0">
              <a:buNone/>
              <a:defRPr sz="371"/>
            </a:lvl5pPr>
            <a:lvl6pPr marL="847192" indent="0">
              <a:buNone/>
              <a:defRPr sz="371"/>
            </a:lvl6pPr>
            <a:lvl7pPr marL="1016630" indent="0">
              <a:buNone/>
              <a:defRPr sz="371"/>
            </a:lvl7pPr>
            <a:lvl8pPr marL="1186068" indent="0">
              <a:buNone/>
              <a:defRPr sz="371"/>
            </a:lvl8pPr>
            <a:lvl9pPr marL="1355507" indent="0">
              <a:buNone/>
              <a:defRPr sz="37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8951D-A594-5C4C-867A-B3C9981D641D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C21EB-3D7A-FD4E-AFB8-9B13114EB1D1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4081710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8391" y="135316"/>
            <a:ext cx="8761631" cy="4912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8391" y="676580"/>
            <a:ext cx="8761631" cy="16126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8391" y="2355676"/>
            <a:ext cx="2285643" cy="1353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4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28951D-A594-5C4C-867A-B3C9981D641D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64975" y="2355676"/>
            <a:ext cx="3428464" cy="1353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4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74379" y="2355676"/>
            <a:ext cx="2285643" cy="1353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4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6C21EB-3D7A-FD4E-AFB8-9B13114EB1D1}" type="slidenum">
              <a:rPr lang="en-AE" smtClean="0"/>
              <a:t>‹#›</a:t>
            </a:fld>
            <a:endParaRPr lang="en-AE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D54AD07-7786-D463-47D8-DDD6E6295BF4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190500" y="2213928"/>
            <a:ext cx="1857375" cy="13716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AE" sz="900">
                <a:solidFill>
                  <a:srgbClr val="0078D7">
                    <a:alpha val="50000"/>
                  </a:srgbClr>
                </a:solidFill>
                <a:latin typeface="Rockwell" panose="02060603020205020403" pitchFamily="18" charset="77"/>
              </a:rPr>
              <a:t>Information Classification: General</a:t>
            </a:r>
          </a:p>
        </p:txBody>
      </p:sp>
    </p:spTree>
    <p:extLst>
      <p:ext uri="{BB962C8B-B14F-4D97-AF65-F5344CB8AC3E}">
        <p14:creationId xmlns:p14="http://schemas.microsoft.com/office/powerpoint/2010/main" val="3823311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38877" rtl="0" eaLnBrk="1" latinLnBrk="0" hangingPunct="1">
        <a:lnSpc>
          <a:spcPct val="90000"/>
        </a:lnSpc>
        <a:spcBef>
          <a:spcPct val="0"/>
        </a:spcBef>
        <a:buNone/>
        <a:defRPr sz="163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4719" indent="-84719" algn="l" defTabSz="338877" rtl="0" eaLnBrk="1" latinLnBrk="0" hangingPunct="1">
        <a:lnSpc>
          <a:spcPct val="90000"/>
        </a:lnSpc>
        <a:spcBef>
          <a:spcPts val="371"/>
        </a:spcBef>
        <a:buFont typeface="Arial" panose="020B0604020202020204" pitchFamily="34" charset="0"/>
        <a:buChar char="•"/>
        <a:defRPr sz="1038" kern="1200">
          <a:solidFill>
            <a:schemeClr val="tx1"/>
          </a:solidFill>
          <a:latin typeface="+mn-lt"/>
          <a:ea typeface="+mn-ea"/>
          <a:cs typeface="+mn-cs"/>
        </a:defRPr>
      </a:lvl1pPr>
      <a:lvl2pPr marL="254157" indent="-84719" algn="l" defTabSz="338877" rtl="0" eaLnBrk="1" latinLnBrk="0" hangingPunct="1">
        <a:lnSpc>
          <a:spcPct val="90000"/>
        </a:lnSpc>
        <a:spcBef>
          <a:spcPts val="185"/>
        </a:spcBef>
        <a:buFont typeface="Arial" panose="020B0604020202020204" pitchFamily="34" charset="0"/>
        <a:buChar char="•"/>
        <a:defRPr sz="889" kern="1200">
          <a:solidFill>
            <a:schemeClr val="tx1"/>
          </a:solidFill>
          <a:latin typeface="+mn-lt"/>
          <a:ea typeface="+mn-ea"/>
          <a:cs typeface="+mn-cs"/>
        </a:defRPr>
      </a:lvl2pPr>
      <a:lvl3pPr marL="423596" indent="-84719" algn="l" defTabSz="338877" rtl="0" eaLnBrk="1" latinLnBrk="0" hangingPunct="1">
        <a:lnSpc>
          <a:spcPct val="90000"/>
        </a:lnSpc>
        <a:spcBef>
          <a:spcPts val="185"/>
        </a:spcBef>
        <a:buFont typeface="Arial" panose="020B0604020202020204" pitchFamily="34" charset="0"/>
        <a:buChar char="•"/>
        <a:defRPr sz="741" kern="1200">
          <a:solidFill>
            <a:schemeClr val="tx1"/>
          </a:solidFill>
          <a:latin typeface="+mn-lt"/>
          <a:ea typeface="+mn-ea"/>
          <a:cs typeface="+mn-cs"/>
        </a:defRPr>
      </a:lvl3pPr>
      <a:lvl4pPr marL="593034" indent="-84719" algn="l" defTabSz="338877" rtl="0" eaLnBrk="1" latinLnBrk="0" hangingPunct="1">
        <a:lnSpc>
          <a:spcPct val="90000"/>
        </a:lnSpc>
        <a:spcBef>
          <a:spcPts val="185"/>
        </a:spcBef>
        <a:buFont typeface="Arial" panose="020B0604020202020204" pitchFamily="34" charset="0"/>
        <a:buChar char="•"/>
        <a:defRPr sz="667" kern="1200">
          <a:solidFill>
            <a:schemeClr val="tx1"/>
          </a:solidFill>
          <a:latin typeface="+mn-lt"/>
          <a:ea typeface="+mn-ea"/>
          <a:cs typeface="+mn-cs"/>
        </a:defRPr>
      </a:lvl4pPr>
      <a:lvl5pPr marL="762472" indent="-84719" algn="l" defTabSz="338877" rtl="0" eaLnBrk="1" latinLnBrk="0" hangingPunct="1">
        <a:lnSpc>
          <a:spcPct val="90000"/>
        </a:lnSpc>
        <a:spcBef>
          <a:spcPts val="185"/>
        </a:spcBef>
        <a:buFont typeface="Arial" panose="020B0604020202020204" pitchFamily="34" charset="0"/>
        <a:buChar char="•"/>
        <a:defRPr sz="667" kern="1200">
          <a:solidFill>
            <a:schemeClr val="tx1"/>
          </a:solidFill>
          <a:latin typeface="+mn-lt"/>
          <a:ea typeface="+mn-ea"/>
          <a:cs typeface="+mn-cs"/>
        </a:defRPr>
      </a:lvl5pPr>
      <a:lvl6pPr marL="931911" indent="-84719" algn="l" defTabSz="338877" rtl="0" eaLnBrk="1" latinLnBrk="0" hangingPunct="1">
        <a:lnSpc>
          <a:spcPct val="90000"/>
        </a:lnSpc>
        <a:spcBef>
          <a:spcPts val="185"/>
        </a:spcBef>
        <a:buFont typeface="Arial" panose="020B0604020202020204" pitchFamily="34" charset="0"/>
        <a:buChar char="•"/>
        <a:defRPr sz="667" kern="1200">
          <a:solidFill>
            <a:schemeClr val="tx1"/>
          </a:solidFill>
          <a:latin typeface="+mn-lt"/>
          <a:ea typeface="+mn-ea"/>
          <a:cs typeface="+mn-cs"/>
        </a:defRPr>
      </a:lvl6pPr>
      <a:lvl7pPr marL="1101349" indent="-84719" algn="l" defTabSz="338877" rtl="0" eaLnBrk="1" latinLnBrk="0" hangingPunct="1">
        <a:lnSpc>
          <a:spcPct val="90000"/>
        </a:lnSpc>
        <a:spcBef>
          <a:spcPts val="185"/>
        </a:spcBef>
        <a:buFont typeface="Arial" panose="020B0604020202020204" pitchFamily="34" charset="0"/>
        <a:buChar char="•"/>
        <a:defRPr sz="667" kern="1200">
          <a:solidFill>
            <a:schemeClr val="tx1"/>
          </a:solidFill>
          <a:latin typeface="+mn-lt"/>
          <a:ea typeface="+mn-ea"/>
          <a:cs typeface="+mn-cs"/>
        </a:defRPr>
      </a:lvl7pPr>
      <a:lvl8pPr marL="1270787" indent="-84719" algn="l" defTabSz="338877" rtl="0" eaLnBrk="1" latinLnBrk="0" hangingPunct="1">
        <a:lnSpc>
          <a:spcPct val="90000"/>
        </a:lnSpc>
        <a:spcBef>
          <a:spcPts val="185"/>
        </a:spcBef>
        <a:buFont typeface="Arial" panose="020B0604020202020204" pitchFamily="34" charset="0"/>
        <a:buChar char="•"/>
        <a:defRPr sz="667" kern="1200">
          <a:solidFill>
            <a:schemeClr val="tx1"/>
          </a:solidFill>
          <a:latin typeface="+mn-lt"/>
          <a:ea typeface="+mn-ea"/>
          <a:cs typeface="+mn-cs"/>
        </a:defRPr>
      </a:lvl8pPr>
      <a:lvl9pPr marL="1440226" indent="-84719" algn="l" defTabSz="338877" rtl="0" eaLnBrk="1" latinLnBrk="0" hangingPunct="1">
        <a:lnSpc>
          <a:spcPct val="90000"/>
        </a:lnSpc>
        <a:spcBef>
          <a:spcPts val="185"/>
        </a:spcBef>
        <a:buFont typeface="Arial" panose="020B0604020202020204" pitchFamily="34" charset="0"/>
        <a:buChar char="•"/>
        <a:defRPr sz="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38877" rtl="0" eaLnBrk="1" latinLnBrk="0" hangingPunct="1">
        <a:defRPr sz="667" kern="1200">
          <a:solidFill>
            <a:schemeClr val="tx1"/>
          </a:solidFill>
          <a:latin typeface="+mn-lt"/>
          <a:ea typeface="+mn-ea"/>
          <a:cs typeface="+mn-cs"/>
        </a:defRPr>
      </a:lvl1pPr>
      <a:lvl2pPr marL="169438" algn="l" defTabSz="338877" rtl="0" eaLnBrk="1" latinLnBrk="0" hangingPunct="1">
        <a:defRPr sz="667" kern="1200">
          <a:solidFill>
            <a:schemeClr val="tx1"/>
          </a:solidFill>
          <a:latin typeface="+mn-lt"/>
          <a:ea typeface="+mn-ea"/>
          <a:cs typeface="+mn-cs"/>
        </a:defRPr>
      </a:lvl2pPr>
      <a:lvl3pPr marL="338877" algn="l" defTabSz="338877" rtl="0" eaLnBrk="1" latinLnBrk="0" hangingPunct="1">
        <a:defRPr sz="667" kern="1200">
          <a:solidFill>
            <a:schemeClr val="tx1"/>
          </a:solidFill>
          <a:latin typeface="+mn-lt"/>
          <a:ea typeface="+mn-ea"/>
          <a:cs typeface="+mn-cs"/>
        </a:defRPr>
      </a:lvl3pPr>
      <a:lvl4pPr marL="508315" algn="l" defTabSz="338877" rtl="0" eaLnBrk="1" latinLnBrk="0" hangingPunct="1">
        <a:defRPr sz="667" kern="1200">
          <a:solidFill>
            <a:schemeClr val="tx1"/>
          </a:solidFill>
          <a:latin typeface="+mn-lt"/>
          <a:ea typeface="+mn-ea"/>
          <a:cs typeface="+mn-cs"/>
        </a:defRPr>
      </a:lvl4pPr>
      <a:lvl5pPr marL="677753" algn="l" defTabSz="338877" rtl="0" eaLnBrk="1" latinLnBrk="0" hangingPunct="1">
        <a:defRPr sz="667" kern="1200">
          <a:solidFill>
            <a:schemeClr val="tx1"/>
          </a:solidFill>
          <a:latin typeface="+mn-lt"/>
          <a:ea typeface="+mn-ea"/>
          <a:cs typeface="+mn-cs"/>
        </a:defRPr>
      </a:lvl5pPr>
      <a:lvl6pPr marL="847192" algn="l" defTabSz="338877" rtl="0" eaLnBrk="1" latinLnBrk="0" hangingPunct="1">
        <a:defRPr sz="667" kern="1200">
          <a:solidFill>
            <a:schemeClr val="tx1"/>
          </a:solidFill>
          <a:latin typeface="+mn-lt"/>
          <a:ea typeface="+mn-ea"/>
          <a:cs typeface="+mn-cs"/>
        </a:defRPr>
      </a:lvl6pPr>
      <a:lvl7pPr marL="1016630" algn="l" defTabSz="338877" rtl="0" eaLnBrk="1" latinLnBrk="0" hangingPunct="1">
        <a:defRPr sz="667" kern="1200">
          <a:solidFill>
            <a:schemeClr val="tx1"/>
          </a:solidFill>
          <a:latin typeface="+mn-lt"/>
          <a:ea typeface="+mn-ea"/>
          <a:cs typeface="+mn-cs"/>
        </a:defRPr>
      </a:lvl7pPr>
      <a:lvl8pPr marL="1186068" algn="l" defTabSz="338877" rtl="0" eaLnBrk="1" latinLnBrk="0" hangingPunct="1">
        <a:defRPr sz="667" kern="1200">
          <a:solidFill>
            <a:schemeClr val="tx1"/>
          </a:solidFill>
          <a:latin typeface="+mn-lt"/>
          <a:ea typeface="+mn-ea"/>
          <a:cs typeface="+mn-cs"/>
        </a:defRPr>
      </a:lvl8pPr>
      <a:lvl9pPr marL="1355507" algn="l" defTabSz="338877" rtl="0" eaLnBrk="1" latinLnBrk="0" hangingPunct="1">
        <a:defRPr sz="6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86C3883-1939-6019-022F-7813AF2C4A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51" y="0"/>
            <a:ext cx="10165734" cy="254143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DF089E0-EC37-9667-CF7C-5D16AC3E8ED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4106" r="4106"/>
          <a:stretch/>
        </p:blipFill>
        <p:spPr>
          <a:xfrm>
            <a:off x="-3971" y="-1065521"/>
            <a:ext cx="2644279" cy="875070"/>
          </a:xfrm>
          <a:custGeom>
            <a:avLst/>
            <a:gdLst>
              <a:gd name="csX0" fmla="*/ 248186 w 3155494"/>
              <a:gd name="csY0" fmla="*/ 0 h 1044245"/>
              <a:gd name="csX1" fmla="*/ 2907308 w 3155494"/>
              <a:gd name="csY1" fmla="*/ 0 h 1044245"/>
              <a:gd name="csX2" fmla="*/ 3155494 w 3155494"/>
              <a:gd name="csY2" fmla="*/ 248186 h 1044245"/>
              <a:gd name="csX3" fmla="*/ 3155494 w 3155494"/>
              <a:gd name="csY3" fmla="*/ 796059 h 1044245"/>
              <a:gd name="csX4" fmla="*/ 2907308 w 3155494"/>
              <a:gd name="csY4" fmla="*/ 1044245 h 1044245"/>
              <a:gd name="csX5" fmla="*/ 248186 w 3155494"/>
              <a:gd name="csY5" fmla="*/ 1044245 h 1044245"/>
              <a:gd name="csX6" fmla="*/ 0 w 3155494"/>
              <a:gd name="csY6" fmla="*/ 796059 h 1044245"/>
              <a:gd name="csX7" fmla="*/ 0 w 3155494"/>
              <a:gd name="csY7" fmla="*/ 248186 h 1044245"/>
              <a:gd name="csX8" fmla="*/ 248186 w 3155494"/>
              <a:gd name="csY8" fmla="*/ 0 h 104424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3155494" h="1044245">
                <a:moveTo>
                  <a:pt x="248186" y="0"/>
                </a:moveTo>
                <a:lnTo>
                  <a:pt x="2907308" y="0"/>
                </a:lnTo>
                <a:cubicBezTo>
                  <a:pt x="3044377" y="0"/>
                  <a:pt x="3155494" y="111117"/>
                  <a:pt x="3155494" y="248186"/>
                </a:cubicBezTo>
                <a:lnTo>
                  <a:pt x="3155494" y="796059"/>
                </a:lnTo>
                <a:cubicBezTo>
                  <a:pt x="3155494" y="933128"/>
                  <a:pt x="3044377" y="1044245"/>
                  <a:pt x="2907308" y="1044245"/>
                </a:cubicBezTo>
                <a:lnTo>
                  <a:pt x="248186" y="1044245"/>
                </a:lnTo>
                <a:cubicBezTo>
                  <a:pt x="111117" y="1044245"/>
                  <a:pt x="0" y="933128"/>
                  <a:pt x="0" y="796059"/>
                </a:cubicBezTo>
                <a:lnTo>
                  <a:pt x="0" y="248186"/>
                </a:lnTo>
                <a:cubicBezTo>
                  <a:pt x="0" y="111117"/>
                  <a:pt x="111117" y="0"/>
                  <a:pt x="248186" y="0"/>
                </a:cubicBezTo>
                <a:close/>
              </a:path>
            </a:pathLst>
          </a:custGeom>
          <a:solidFill>
            <a:schemeClr val="accent1"/>
          </a:solidFill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F481D6E-DFCF-20F9-B0EF-2D819C15B581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13449" b="13449"/>
          <a:stretch/>
        </p:blipFill>
        <p:spPr>
          <a:xfrm>
            <a:off x="4135667" y="-1141279"/>
            <a:ext cx="781238" cy="1027975"/>
          </a:xfrm>
          <a:custGeom>
            <a:avLst/>
            <a:gdLst>
              <a:gd name="csX0" fmla="*/ 146953 w 881699"/>
              <a:gd name="csY0" fmla="*/ 0 h 1160164"/>
              <a:gd name="csX1" fmla="*/ 734746 w 881699"/>
              <a:gd name="csY1" fmla="*/ 0 h 1160164"/>
              <a:gd name="csX2" fmla="*/ 881699 w 881699"/>
              <a:gd name="csY2" fmla="*/ 146953 h 1160164"/>
              <a:gd name="csX3" fmla="*/ 881699 w 881699"/>
              <a:gd name="csY3" fmla="*/ 1013211 h 1160164"/>
              <a:gd name="csX4" fmla="*/ 734746 w 881699"/>
              <a:gd name="csY4" fmla="*/ 1160164 h 1160164"/>
              <a:gd name="csX5" fmla="*/ 146953 w 881699"/>
              <a:gd name="csY5" fmla="*/ 1160164 h 1160164"/>
              <a:gd name="csX6" fmla="*/ 0 w 881699"/>
              <a:gd name="csY6" fmla="*/ 1013211 h 1160164"/>
              <a:gd name="csX7" fmla="*/ 0 w 881699"/>
              <a:gd name="csY7" fmla="*/ 146953 h 1160164"/>
              <a:gd name="csX8" fmla="*/ 146953 w 881699"/>
              <a:gd name="csY8" fmla="*/ 0 h 116016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881699" h="1160164">
                <a:moveTo>
                  <a:pt x="146953" y="0"/>
                </a:moveTo>
                <a:lnTo>
                  <a:pt x="734746" y="0"/>
                </a:lnTo>
                <a:cubicBezTo>
                  <a:pt x="815906" y="0"/>
                  <a:pt x="881699" y="65793"/>
                  <a:pt x="881699" y="146953"/>
                </a:cubicBezTo>
                <a:lnTo>
                  <a:pt x="881699" y="1013211"/>
                </a:lnTo>
                <a:cubicBezTo>
                  <a:pt x="881699" y="1094371"/>
                  <a:pt x="815906" y="1160164"/>
                  <a:pt x="734746" y="1160164"/>
                </a:cubicBezTo>
                <a:lnTo>
                  <a:pt x="146953" y="1160164"/>
                </a:lnTo>
                <a:cubicBezTo>
                  <a:pt x="65793" y="1160164"/>
                  <a:pt x="0" y="1094371"/>
                  <a:pt x="0" y="1013211"/>
                </a:cubicBezTo>
                <a:lnTo>
                  <a:pt x="0" y="146953"/>
                </a:lnTo>
                <a:cubicBezTo>
                  <a:pt x="0" y="65793"/>
                  <a:pt x="65793" y="0"/>
                  <a:pt x="146953" y="0"/>
                </a:cubicBezTo>
                <a:close/>
              </a:path>
            </a:pathLst>
          </a:cu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5C76276-0B12-90EC-279A-63E5F99D0ED0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3759" t="4067" r="3358" b="3050"/>
          <a:stretch>
            <a:fillRect/>
          </a:stretch>
        </p:blipFill>
        <p:spPr>
          <a:xfrm>
            <a:off x="2874696" y="-1141278"/>
            <a:ext cx="1026583" cy="1026583"/>
          </a:xfrm>
          <a:custGeom>
            <a:avLst/>
            <a:gdLst>
              <a:gd name="csX0" fmla="*/ 193365 w 1160164"/>
              <a:gd name="csY0" fmla="*/ 0 h 1160164"/>
              <a:gd name="csX1" fmla="*/ 966799 w 1160164"/>
              <a:gd name="csY1" fmla="*/ 0 h 1160164"/>
              <a:gd name="csX2" fmla="*/ 1160164 w 1160164"/>
              <a:gd name="csY2" fmla="*/ 193365 h 1160164"/>
              <a:gd name="csX3" fmla="*/ 1160164 w 1160164"/>
              <a:gd name="csY3" fmla="*/ 966799 h 1160164"/>
              <a:gd name="csX4" fmla="*/ 966799 w 1160164"/>
              <a:gd name="csY4" fmla="*/ 1160164 h 1160164"/>
              <a:gd name="csX5" fmla="*/ 193365 w 1160164"/>
              <a:gd name="csY5" fmla="*/ 1160164 h 1160164"/>
              <a:gd name="csX6" fmla="*/ 0 w 1160164"/>
              <a:gd name="csY6" fmla="*/ 966799 h 1160164"/>
              <a:gd name="csX7" fmla="*/ 0 w 1160164"/>
              <a:gd name="csY7" fmla="*/ 193365 h 1160164"/>
              <a:gd name="csX8" fmla="*/ 193365 w 1160164"/>
              <a:gd name="csY8" fmla="*/ 0 h 116016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1160164" h="1160164">
                <a:moveTo>
                  <a:pt x="193365" y="0"/>
                </a:moveTo>
                <a:lnTo>
                  <a:pt x="966799" y="0"/>
                </a:lnTo>
                <a:cubicBezTo>
                  <a:pt x="1073592" y="0"/>
                  <a:pt x="1160164" y="86572"/>
                  <a:pt x="1160164" y="193365"/>
                </a:cubicBezTo>
                <a:lnTo>
                  <a:pt x="1160164" y="966799"/>
                </a:lnTo>
                <a:cubicBezTo>
                  <a:pt x="1160164" y="1073592"/>
                  <a:pt x="1073592" y="1160164"/>
                  <a:pt x="966799" y="1160164"/>
                </a:cubicBezTo>
                <a:lnTo>
                  <a:pt x="193365" y="1160164"/>
                </a:lnTo>
                <a:cubicBezTo>
                  <a:pt x="86572" y="1160164"/>
                  <a:pt x="0" y="1073592"/>
                  <a:pt x="0" y="966799"/>
                </a:cubicBezTo>
                <a:lnTo>
                  <a:pt x="0" y="193365"/>
                </a:lnTo>
                <a:cubicBezTo>
                  <a:pt x="0" y="86572"/>
                  <a:pt x="86572" y="0"/>
                  <a:pt x="193365" y="0"/>
                </a:cubicBezTo>
                <a:close/>
              </a:path>
            </a:pathLst>
          </a:cu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B64AAA2-B3E7-0617-4E5B-4519AB7F840D}"/>
              </a:ext>
            </a:extLst>
          </p:cNvPr>
          <p:cNvSpPr txBox="1"/>
          <p:nvPr/>
        </p:nvSpPr>
        <p:spPr>
          <a:xfrm>
            <a:off x="6130962" y="1236300"/>
            <a:ext cx="9882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E" sz="1600" b="1" dirty="0">
                <a:solidFill>
                  <a:srgbClr val="0013FF"/>
                </a:solidFill>
                <a:latin typeface="Urbanist Medium" panose="020B0A04040200000203" pitchFamily="34" charset="77"/>
                <a:ea typeface="Urbanist Medium" panose="020B0A04040200000203" pitchFamily="34" charset="77"/>
                <a:cs typeface="Urbanist Medium" panose="020B0A04040200000203" pitchFamily="34" charset="77"/>
              </a:rPr>
              <a:t>XXX.XX</a:t>
            </a:r>
            <a:endParaRPr lang="en-AE" sz="1600" b="1" dirty="0">
              <a:solidFill>
                <a:srgbClr val="0013FF"/>
              </a:solidFill>
              <a:latin typeface="Urbanist Black" panose="020B0A04040200000203" pitchFamily="34" charset="77"/>
              <a:ea typeface="Urbanist Black" panose="020B0A04040200000203" pitchFamily="34" charset="77"/>
              <a:cs typeface="Urbanist Black" panose="020B0A04040200000203" pitchFamily="34" charset="77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B1FDCD3-6B6B-25CE-5380-C72DBA8C5E9E}"/>
              </a:ext>
            </a:extLst>
          </p:cNvPr>
          <p:cNvCxnSpPr>
            <a:cxnSpLocks/>
          </p:cNvCxnSpPr>
          <p:nvPr/>
        </p:nvCxnSpPr>
        <p:spPr>
          <a:xfrm>
            <a:off x="4503112" y="2541588"/>
            <a:ext cx="0" cy="36231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64DA3F8B-6FE8-0A36-86A8-13ABD03B26CA}"/>
              </a:ext>
            </a:extLst>
          </p:cNvPr>
          <p:cNvSpPr txBox="1"/>
          <p:nvPr/>
        </p:nvSpPr>
        <p:spPr>
          <a:xfrm>
            <a:off x="5842112" y="2904056"/>
            <a:ext cx="15659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E" sz="1000" dirty="0">
                <a:solidFill>
                  <a:schemeClr val="bg1">
                    <a:lumMod val="50000"/>
                  </a:schemeClr>
                </a:solidFill>
                <a:latin typeface="Urbanist Medium" panose="020B0A04040200000203" pitchFamily="34" charset="77"/>
                <a:ea typeface="Urbanist Medium" panose="020B0A04040200000203" pitchFamily="34" charset="77"/>
                <a:cs typeface="Urbanist Medium" panose="020B0A04040200000203" pitchFamily="34" charset="77"/>
              </a:rPr>
              <a:t>Replace XXX.XX</a:t>
            </a:r>
          </a:p>
          <a:p>
            <a:pPr algn="ctr"/>
            <a:r>
              <a:rPr lang="en-AE" sz="1000" dirty="0">
                <a:solidFill>
                  <a:schemeClr val="bg1">
                    <a:lumMod val="50000"/>
                  </a:schemeClr>
                </a:solidFill>
                <a:latin typeface="Urbanist Medium" panose="020B0A04040200000203" pitchFamily="34" charset="77"/>
                <a:ea typeface="Urbanist Medium" panose="020B0A04040200000203" pitchFamily="34" charset="77"/>
                <a:cs typeface="Urbanist Medium" panose="020B0A04040200000203" pitchFamily="34" charset="77"/>
              </a:rPr>
              <a:t>with your stand number</a:t>
            </a:r>
            <a:endParaRPr lang="en-AE" sz="1100" dirty="0">
              <a:solidFill>
                <a:schemeClr val="bg1">
                  <a:lumMod val="50000"/>
                </a:schemeClr>
              </a:solidFill>
              <a:latin typeface="Urbanist Medium" panose="020B0A04040200000203" pitchFamily="34" charset="77"/>
              <a:ea typeface="Urbanist Medium" panose="020B0A04040200000203" pitchFamily="34" charset="77"/>
              <a:cs typeface="Urbanist Medium" panose="020B0A04040200000203" pitchFamily="34" charset="7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B4CD296-D292-8E71-A63B-C5347F4707B8}"/>
              </a:ext>
            </a:extLst>
          </p:cNvPr>
          <p:cNvSpPr txBox="1"/>
          <p:nvPr/>
        </p:nvSpPr>
        <p:spPr>
          <a:xfrm>
            <a:off x="3487905" y="2904056"/>
            <a:ext cx="20304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E" sz="1000" dirty="0">
                <a:solidFill>
                  <a:schemeClr val="bg1">
                    <a:lumMod val="50000"/>
                  </a:schemeClr>
                </a:solidFill>
                <a:latin typeface="Urbanist Medium" panose="020B0A04040200000203" pitchFamily="34" charset="77"/>
                <a:ea typeface="Urbanist Medium" panose="020B0A04040200000203" pitchFamily="34" charset="77"/>
                <a:cs typeface="Urbanist Medium" panose="020B0A04040200000203" pitchFamily="34" charset="77"/>
              </a:rPr>
              <a:t>Choose the best-fit placeholder → Right-click → Change Picture</a:t>
            </a:r>
            <a:endParaRPr lang="en-AE" sz="1100" dirty="0">
              <a:solidFill>
                <a:schemeClr val="bg1">
                  <a:lumMod val="50000"/>
                </a:schemeClr>
              </a:solidFill>
              <a:latin typeface="Urbanist Medium" panose="020B0A04040200000203" pitchFamily="34" charset="77"/>
              <a:ea typeface="Urbanist Medium" panose="020B0A04040200000203" pitchFamily="34" charset="77"/>
              <a:cs typeface="Urbanist Medium" panose="020B0A04040200000203" pitchFamily="34" charset="77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58B2288-EC42-A061-EAC6-E52723FD5266}"/>
              </a:ext>
            </a:extLst>
          </p:cNvPr>
          <p:cNvCxnSpPr>
            <a:cxnSpLocks/>
          </p:cNvCxnSpPr>
          <p:nvPr/>
        </p:nvCxnSpPr>
        <p:spPr>
          <a:xfrm>
            <a:off x="6646019" y="2541588"/>
            <a:ext cx="0" cy="36231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CFF0862-7E71-8D80-EBBC-8CE16CA57BAF}"/>
              </a:ext>
            </a:extLst>
          </p:cNvPr>
          <p:cNvSpPr txBox="1"/>
          <p:nvPr/>
        </p:nvSpPr>
        <p:spPr>
          <a:xfrm>
            <a:off x="3936344" y="835899"/>
            <a:ext cx="11335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E" sz="1200" dirty="0">
                <a:solidFill>
                  <a:schemeClr val="bg1">
                    <a:lumMod val="50000"/>
                  </a:schemeClr>
                </a:solidFill>
              </a:rPr>
              <a:t>MOVE CHOSEN LOGO HERE</a:t>
            </a:r>
            <a:endParaRPr lang="en-AE" sz="1600" dirty="0">
              <a:solidFill>
                <a:schemeClr val="bg1">
                  <a:lumMod val="50000"/>
                </a:schemeClr>
              </a:solidFill>
              <a:latin typeface="Urbanist Black" panose="020B0A04040200000203" pitchFamily="34" charset="77"/>
              <a:ea typeface="Urbanist Black" panose="020B0A04040200000203" pitchFamily="34" charset="77"/>
              <a:cs typeface="Urbanist Black" panose="020B0A04040200000203" pitchFamily="34" charset="77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5B79B4BC-6583-72FA-E578-2EA212081EFB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7565" t="6457" r="7565" b="7135"/>
          <a:stretch>
            <a:fillRect/>
          </a:stretch>
        </p:blipFill>
        <p:spPr>
          <a:xfrm>
            <a:off x="7791939" y="164124"/>
            <a:ext cx="2157046" cy="2196123"/>
          </a:xfrm>
          <a:custGeom>
            <a:avLst/>
            <a:gdLst>
              <a:gd name="csX0" fmla="*/ 234471 w 2157046"/>
              <a:gd name="csY0" fmla="*/ 0 h 2196123"/>
              <a:gd name="csX1" fmla="*/ 1922575 w 2157046"/>
              <a:gd name="csY1" fmla="*/ 0 h 2196123"/>
              <a:gd name="csX2" fmla="*/ 2157046 w 2157046"/>
              <a:gd name="csY2" fmla="*/ 234471 h 2196123"/>
              <a:gd name="csX3" fmla="*/ 2157046 w 2157046"/>
              <a:gd name="csY3" fmla="*/ 1961652 h 2196123"/>
              <a:gd name="csX4" fmla="*/ 1922575 w 2157046"/>
              <a:gd name="csY4" fmla="*/ 2196123 h 2196123"/>
              <a:gd name="csX5" fmla="*/ 234471 w 2157046"/>
              <a:gd name="csY5" fmla="*/ 2196123 h 2196123"/>
              <a:gd name="csX6" fmla="*/ 0 w 2157046"/>
              <a:gd name="csY6" fmla="*/ 1961652 h 2196123"/>
              <a:gd name="csX7" fmla="*/ 0 w 2157046"/>
              <a:gd name="csY7" fmla="*/ 234471 h 2196123"/>
              <a:gd name="csX8" fmla="*/ 234471 w 2157046"/>
              <a:gd name="csY8" fmla="*/ 0 h 219612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2157046" h="2196123">
                <a:moveTo>
                  <a:pt x="234471" y="0"/>
                </a:moveTo>
                <a:lnTo>
                  <a:pt x="1922575" y="0"/>
                </a:lnTo>
                <a:cubicBezTo>
                  <a:pt x="2052070" y="0"/>
                  <a:pt x="2157046" y="104976"/>
                  <a:pt x="2157046" y="234471"/>
                </a:cubicBezTo>
                <a:lnTo>
                  <a:pt x="2157046" y="1961652"/>
                </a:lnTo>
                <a:cubicBezTo>
                  <a:pt x="2157046" y="2091147"/>
                  <a:pt x="2052070" y="2196123"/>
                  <a:pt x="1922575" y="2196123"/>
                </a:cubicBezTo>
                <a:lnTo>
                  <a:pt x="234471" y="2196123"/>
                </a:lnTo>
                <a:cubicBezTo>
                  <a:pt x="104976" y="2196123"/>
                  <a:pt x="0" y="2091147"/>
                  <a:pt x="0" y="1961652"/>
                </a:cubicBezTo>
                <a:lnTo>
                  <a:pt x="0" y="234471"/>
                </a:lnTo>
                <a:cubicBezTo>
                  <a:pt x="0" y="104976"/>
                  <a:pt x="104976" y="0"/>
                  <a:pt x="234471" y="0"/>
                </a:cubicBezTo>
                <a:close/>
              </a:path>
            </a:pathLst>
          </a:cu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60E87BE-F547-6A68-9F16-7C6171F9301D}"/>
              </a:ext>
            </a:extLst>
          </p:cNvPr>
          <p:cNvCxnSpPr>
            <a:cxnSpLocks/>
          </p:cNvCxnSpPr>
          <p:nvPr/>
        </p:nvCxnSpPr>
        <p:spPr>
          <a:xfrm>
            <a:off x="8920295" y="2541588"/>
            <a:ext cx="0" cy="36231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2D67706A-735F-41FE-D244-615640A3BF19}"/>
              </a:ext>
            </a:extLst>
          </p:cNvPr>
          <p:cNvSpPr txBox="1"/>
          <p:nvPr/>
        </p:nvSpPr>
        <p:spPr>
          <a:xfrm>
            <a:off x="7903597" y="2904056"/>
            <a:ext cx="203041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E" sz="1000" dirty="0">
                <a:solidFill>
                  <a:schemeClr val="bg1">
                    <a:lumMod val="50000"/>
                  </a:schemeClr>
                </a:solidFill>
                <a:latin typeface="Urbanist Medium" panose="020B0A04040200000203" pitchFamily="34" charset="77"/>
                <a:ea typeface="Urbanist Medium" panose="020B0A04040200000203" pitchFamily="34" charset="77"/>
                <a:cs typeface="Urbanist Medium" panose="020B0A04040200000203" pitchFamily="34" charset="77"/>
              </a:rPr>
              <a:t>Right-click → Change Picture</a:t>
            </a:r>
            <a:endParaRPr lang="en-AE" sz="1100" dirty="0">
              <a:solidFill>
                <a:schemeClr val="bg1">
                  <a:lumMod val="50000"/>
                </a:schemeClr>
              </a:solidFill>
              <a:latin typeface="Urbanist Medium" panose="020B0A04040200000203" pitchFamily="34" charset="77"/>
              <a:ea typeface="Urbanist Medium" panose="020B0A04040200000203" pitchFamily="34" charset="77"/>
              <a:cs typeface="Urbanist Medium" panose="020B0A0404020000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3500339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c4313f9-0178-4225-b754-f789a7c08a8d" xsi:nil="true"/>
    <IconOverlay xmlns="http://schemas.microsoft.com/sharepoint/v4" xsi:nil="true"/>
    <JobTitleandCompany xmlns="222dca00-3b33-4a2f-8655-166c658c7574" xsi:nil="true"/>
    <ArchiverLinkFileType xmlns="222dca00-3b33-4a2f-8655-166c658c7574" xsi:nil="true"/>
    <lcf76f155ced4ddcb4097134ff3c332f xmlns="222dca00-3b33-4a2f-8655-166c658c7574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ADEC951401FA44EB26AF84CE0A0829B" ma:contentTypeVersion="21" ma:contentTypeDescription="Create a new document." ma:contentTypeScope="" ma:versionID="7aa0c058f6b1fc8e283f3f8cc44ab686">
  <xsd:schema xmlns:xsd="http://www.w3.org/2001/XMLSchema" xmlns:xs="http://www.w3.org/2001/XMLSchema" xmlns:p="http://schemas.microsoft.com/office/2006/metadata/properties" xmlns:ns1="http://schemas.microsoft.com/sharepoint/v3" xmlns:ns2="222dca00-3b33-4a2f-8655-166c658c7574" xmlns:ns3="8c4313f9-0178-4225-b754-f789a7c08a8d" xmlns:ns4="http://schemas.microsoft.com/sharepoint/v4" targetNamespace="http://schemas.microsoft.com/office/2006/metadata/properties" ma:root="true" ma:fieldsID="548cfc995001fa37743ac18f8711f9b2" ns1:_="" ns2:_="" ns3:_="" ns4:_="">
    <xsd:import namespace="http://schemas.microsoft.com/sharepoint/v3"/>
    <xsd:import namespace="222dca00-3b33-4a2f-8655-166c658c7574"/>
    <xsd:import namespace="8c4313f9-0178-4225-b754-f789a7c08a8d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MediaServiceBillingMetadata" minOccurs="0"/>
                <xsd:element ref="ns2:ArchiverLinkFileType" minOccurs="0"/>
                <xsd:element ref="ns4:IconOverlay" minOccurs="0"/>
                <xsd:element ref="ns1:_vti_ItemDeclaredRecord" minOccurs="0"/>
                <xsd:element ref="ns1:_vti_ItemHoldRecordStatus" minOccurs="0"/>
                <xsd:element ref="ns2:JobTitleandCompan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vti_ItemDeclaredRecord" ma:index="26" nillable="true" ma:displayName="Declared Record" ma:hidden="true" ma:internalName="_vti_ItemDeclaredRecord" ma:readOnly="true">
      <xsd:simpleType>
        <xsd:restriction base="dms:DateTime"/>
      </xsd:simpleType>
    </xsd:element>
    <xsd:element name="_vti_ItemHoldRecordStatus" ma:index="27" nillable="true" ma:displayName="Hold and Record Status" ma:decimals="0" ma:hidden="true" ma:internalName="_vti_ItemHoldRecordStatu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2dca00-3b33-4a2f-8655-166c658c757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bdc0606b-8e5a-4aee-a68c-f4efcab0e8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  <xsd:element name="ArchiverLinkFileType" ma:index="24" nillable="true" ma:displayName="ArchiverLinkFileType" ma:hidden="true" ma:internalName="ArchiverLinkFileType">
      <xsd:simpleType>
        <xsd:restriction base="dms:Text"/>
      </xsd:simpleType>
    </xsd:element>
    <xsd:element name="JobTitleandCompany" ma:index="28" nillable="true" ma:displayName="Job Title and Company " ma:format="Dropdown" ma:internalName="JobTitleandCompany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313f9-0178-4225-b754-f789a7c08a8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84f3a1b7-a583-4a9d-ac79-9228fc44229e}" ma:internalName="TaxCatchAll" ma:showField="CatchAllData" ma:web="8c4313f9-0178-4225-b754-f789a7c08a8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25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24B1730-6393-4E70-94E7-FFBE11B4FCAE}">
  <ds:schemaRefs>
    <ds:schemaRef ds:uri="http://schemas.microsoft.com/office/2006/metadata/properties"/>
    <ds:schemaRef ds:uri="http://schemas.microsoft.com/office/infopath/2007/PartnerControls"/>
    <ds:schemaRef ds:uri="8c4313f9-0178-4225-b754-f789a7c08a8d"/>
    <ds:schemaRef ds:uri="http://schemas.microsoft.com/sharepoint/v4"/>
    <ds:schemaRef ds:uri="222dca00-3b33-4a2f-8655-166c658c7574"/>
  </ds:schemaRefs>
</ds:datastoreItem>
</file>

<file path=customXml/itemProps2.xml><?xml version="1.0" encoding="utf-8"?>
<ds:datastoreItem xmlns:ds="http://schemas.openxmlformats.org/officeDocument/2006/customXml" ds:itemID="{8E285BDF-CA67-4FDB-829F-0045756DE16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B696580-4341-4AE0-AA62-ECED6D2AA1B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222dca00-3b33-4a2f-8655-166c658c7574"/>
    <ds:schemaRef ds:uri="8c4313f9-0178-4225-b754-f789a7c08a8d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28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Yao, Elainne</dc:creator>
  <cp:lastModifiedBy>Yao, Elainne</cp:lastModifiedBy>
  <cp:revision>5</cp:revision>
  <dcterms:created xsi:type="dcterms:W3CDTF">2026-06-25T12:10:59Z</dcterms:created>
  <dcterms:modified xsi:type="dcterms:W3CDTF">2026-06-29T11:37:38Z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bbab825-a111-45e4-86a1-18cee0005896_Enabled">
    <vt:lpwstr>true</vt:lpwstr>
  </property>
  <property fmtid="{D5CDD505-2E9C-101B-9397-08002B2CF9AE}" pid="3" name="MSIP_Label_2bbab825-a111-45e4-86a1-18cee0005896_SetDate">
    <vt:lpwstr>2026-06-25T12:13:03Z</vt:lpwstr>
  </property>
  <property fmtid="{D5CDD505-2E9C-101B-9397-08002B2CF9AE}" pid="4" name="MSIP_Label_2bbab825-a111-45e4-86a1-18cee0005896_Method">
    <vt:lpwstr>Standard</vt:lpwstr>
  </property>
  <property fmtid="{D5CDD505-2E9C-101B-9397-08002B2CF9AE}" pid="5" name="MSIP_Label_2bbab825-a111-45e4-86a1-18cee0005896_Name">
    <vt:lpwstr>2bbab825-a111-45e4-86a1-18cee0005896</vt:lpwstr>
  </property>
  <property fmtid="{D5CDD505-2E9C-101B-9397-08002B2CF9AE}" pid="6" name="MSIP_Label_2bbab825-a111-45e4-86a1-18cee0005896_SiteId">
    <vt:lpwstr>2567d566-604c-408a-8a60-55d0dc9d9d6b</vt:lpwstr>
  </property>
  <property fmtid="{D5CDD505-2E9C-101B-9397-08002B2CF9AE}" pid="7" name="MSIP_Label_2bbab825-a111-45e4-86a1-18cee0005896_ActionId">
    <vt:lpwstr>97fb4fb2-2b8b-47f5-82fc-3271851f5e25</vt:lpwstr>
  </property>
  <property fmtid="{D5CDD505-2E9C-101B-9397-08002B2CF9AE}" pid="8" name="MSIP_Label_2bbab825-a111-45e4-86a1-18cee0005896_ContentBits">
    <vt:lpwstr>2</vt:lpwstr>
  </property>
  <property fmtid="{D5CDD505-2E9C-101B-9397-08002B2CF9AE}" pid="9" name="MSIP_Label_2bbab825-a111-45e4-86a1-18cee0005896_Tag">
    <vt:lpwstr>50, 3, 0, 1</vt:lpwstr>
  </property>
  <property fmtid="{D5CDD505-2E9C-101B-9397-08002B2CF9AE}" pid="10" name="ClassificationContentMarkingFooterLocations">
    <vt:lpwstr>Office Theme:8</vt:lpwstr>
  </property>
  <property fmtid="{D5CDD505-2E9C-101B-9397-08002B2CF9AE}" pid="11" name="ClassificationContentMarkingFooterText">
    <vt:lpwstr>Information Classification: General</vt:lpwstr>
  </property>
  <property fmtid="{D5CDD505-2E9C-101B-9397-08002B2CF9AE}" pid="12" name="ContentTypeId">
    <vt:lpwstr>0x010100DADEC951401FA44EB26AF84CE0A0829B</vt:lpwstr>
  </property>
</Properties>
</file>