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3808413" cy="317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260" d="100"/>
          <a:sy n="260" d="100"/>
        </p:scale>
        <p:origin x="22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631" y="519613"/>
            <a:ext cx="3237151" cy="1105370"/>
          </a:xfrm>
        </p:spPr>
        <p:txBody>
          <a:bodyPr anchor="b"/>
          <a:lstStyle>
            <a:lvl1pPr algn="ctr">
              <a:defRPr sz="24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052" y="1667610"/>
            <a:ext cx="2856310" cy="766556"/>
          </a:xfrm>
        </p:spPr>
        <p:txBody>
          <a:bodyPr/>
          <a:lstStyle>
            <a:lvl1pPr marL="0" indent="0" algn="ctr">
              <a:buNone/>
              <a:defRPr sz="1000"/>
            </a:lvl1pPr>
            <a:lvl2pPr marL="190424" indent="0" algn="ctr">
              <a:buNone/>
              <a:defRPr sz="833"/>
            </a:lvl2pPr>
            <a:lvl3pPr marL="380848" indent="0" algn="ctr">
              <a:buNone/>
              <a:defRPr sz="750"/>
            </a:lvl3pPr>
            <a:lvl4pPr marL="571271" indent="0" algn="ctr">
              <a:buNone/>
              <a:defRPr sz="666"/>
            </a:lvl4pPr>
            <a:lvl5pPr marL="761695" indent="0" algn="ctr">
              <a:buNone/>
              <a:defRPr sz="666"/>
            </a:lvl5pPr>
            <a:lvl6pPr marL="952119" indent="0" algn="ctr">
              <a:buNone/>
              <a:defRPr sz="666"/>
            </a:lvl6pPr>
            <a:lvl7pPr marL="1142543" indent="0" algn="ctr">
              <a:buNone/>
              <a:defRPr sz="666"/>
            </a:lvl7pPr>
            <a:lvl8pPr marL="1332967" indent="0" algn="ctr">
              <a:buNone/>
              <a:defRPr sz="666"/>
            </a:lvl8pPr>
            <a:lvl9pPr marL="1523390" indent="0" algn="ctr">
              <a:buNone/>
              <a:defRPr sz="66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1660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9102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5396" y="169039"/>
            <a:ext cx="821189" cy="26906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1829" y="169039"/>
            <a:ext cx="2415962" cy="26906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80417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6808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845" y="791546"/>
            <a:ext cx="3284756" cy="1320712"/>
          </a:xfrm>
        </p:spPr>
        <p:txBody>
          <a:bodyPr anchor="b"/>
          <a:lstStyle>
            <a:lvl1pPr>
              <a:defRPr sz="24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45" y="2124752"/>
            <a:ext cx="3284756" cy="694531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1pPr>
            <a:lvl2pPr marL="190424" indent="0">
              <a:buNone/>
              <a:defRPr sz="833">
                <a:solidFill>
                  <a:schemeClr val="tx1">
                    <a:tint val="82000"/>
                  </a:schemeClr>
                </a:solidFill>
              </a:defRPr>
            </a:lvl2pPr>
            <a:lvl3pPr marL="380848" indent="0">
              <a:buNone/>
              <a:defRPr sz="750">
                <a:solidFill>
                  <a:schemeClr val="tx1">
                    <a:tint val="82000"/>
                  </a:schemeClr>
                </a:solidFill>
              </a:defRPr>
            </a:lvl3pPr>
            <a:lvl4pPr marL="571271" indent="0">
              <a:buNone/>
              <a:defRPr sz="666">
                <a:solidFill>
                  <a:schemeClr val="tx1">
                    <a:tint val="82000"/>
                  </a:schemeClr>
                </a:solidFill>
              </a:defRPr>
            </a:lvl4pPr>
            <a:lvl5pPr marL="761695" indent="0">
              <a:buNone/>
              <a:defRPr sz="666">
                <a:solidFill>
                  <a:schemeClr val="tx1">
                    <a:tint val="82000"/>
                  </a:schemeClr>
                </a:solidFill>
              </a:defRPr>
            </a:lvl5pPr>
            <a:lvl6pPr marL="952119" indent="0">
              <a:buNone/>
              <a:defRPr sz="666">
                <a:solidFill>
                  <a:schemeClr val="tx1">
                    <a:tint val="82000"/>
                  </a:schemeClr>
                </a:solidFill>
              </a:defRPr>
            </a:lvl6pPr>
            <a:lvl7pPr marL="1142543" indent="0">
              <a:buNone/>
              <a:defRPr sz="666">
                <a:solidFill>
                  <a:schemeClr val="tx1">
                    <a:tint val="82000"/>
                  </a:schemeClr>
                </a:solidFill>
              </a:defRPr>
            </a:lvl7pPr>
            <a:lvl8pPr marL="1332967" indent="0">
              <a:buNone/>
              <a:defRPr sz="666">
                <a:solidFill>
                  <a:schemeClr val="tx1">
                    <a:tint val="82000"/>
                  </a:schemeClr>
                </a:solidFill>
              </a:defRPr>
            </a:lvl8pPr>
            <a:lvl9pPr marL="1523390" indent="0">
              <a:buNone/>
              <a:defRPr sz="66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572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1828" y="845197"/>
            <a:ext cx="1618576" cy="20145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8009" y="845197"/>
            <a:ext cx="1618576" cy="20145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121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25" y="169040"/>
            <a:ext cx="3284756" cy="6136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325" y="778316"/>
            <a:ext cx="1611137" cy="38144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424" indent="0">
              <a:buNone/>
              <a:defRPr sz="833" b="1"/>
            </a:lvl2pPr>
            <a:lvl3pPr marL="380848" indent="0">
              <a:buNone/>
              <a:defRPr sz="750" b="1"/>
            </a:lvl3pPr>
            <a:lvl4pPr marL="571271" indent="0">
              <a:buNone/>
              <a:defRPr sz="666" b="1"/>
            </a:lvl4pPr>
            <a:lvl5pPr marL="761695" indent="0">
              <a:buNone/>
              <a:defRPr sz="666" b="1"/>
            </a:lvl5pPr>
            <a:lvl6pPr marL="952119" indent="0">
              <a:buNone/>
              <a:defRPr sz="666" b="1"/>
            </a:lvl6pPr>
            <a:lvl7pPr marL="1142543" indent="0">
              <a:buNone/>
              <a:defRPr sz="666" b="1"/>
            </a:lvl7pPr>
            <a:lvl8pPr marL="1332967" indent="0">
              <a:buNone/>
              <a:defRPr sz="666" b="1"/>
            </a:lvl8pPr>
            <a:lvl9pPr marL="1523390" indent="0">
              <a:buNone/>
              <a:defRPr sz="6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325" y="1159757"/>
            <a:ext cx="1611137" cy="1705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28009" y="778316"/>
            <a:ext cx="1619072" cy="38144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424" indent="0">
              <a:buNone/>
              <a:defRPr sz="833" b="1"/>
            </a:lvl2pPr>
            <a:lvl3pPr marL="380848" indent="0">
              <a:buNone/>
              <a:defRPr sz="750" b="1"/>
            </a:lvl3pPr>
            <a:lvl4pPr marL="571271" indent="0">
              <a:buNone/>
              <a:defRPr sz="666" b="1"/>
            </a:lvl4pPr>
            <a:lvl5pPr marL="761695" indent="0">
              <a:buNone/>
              <a:defRPr sz="666" b="1"/>
            </a:lvl5pPr>
            <a:lvl6pPr marL="952119" indent="0">
              <a:buNone/>
              <a:defRPr sz="666" b="1"/>
            </a:lvl6pPr>
            <a:lvl7pPr marL="1142543" indent="0">
              <a:buNone/>
              <a:defRPr sz="666" b="1"/>
            </a:lvl7pPr>
            <a:lvl8pPr marL="1332967" indent="0">
              <a:buNone/>
              <a:defRPr sz="666" b="1"/>
            </a:lvl8pPr>
            <a:lvl9pPr marL="1523390" indent="0">
              <a:buNone/>
              <a:defRPr sz="6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28009" y="1159757"/>
            <a:ext cx="1619072" cy="1705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9268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6502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414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25" y="211667"/>
            <a:ext cx="1228312" cy="740833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072" y="457142"/>
            <a:ext cx="1928009" cy="2256308"/>
          </a:xfrm>
        </p:spPr>
        <p:txBody>
          <a:bodyPr/>
          <a:lstStyle>
            <a:lvl1pPr>
              <a:defRPr sz="1333"/>
            </a:lvl1pPr>
            <a:lvl2pPr>
              <a:defRPr sz="1166"/>
            </a:lvl2pPr>
            <a:lvl3pPr>
              <a:defRPr sz="1000"/>
            </a:lvl3pPr>
            <a:lvl4pPr>
              <a:defRPr sz="833"/>
            </a:lvl4pPr>
            <a:lvl5pPr>
              <a:defRPr sz="833"/>
            </a:lvl5pPr>
            <a:lvl6pPr>
              <a:defRPr sz="833"/>
            </a:lvl6pPr>
            <a:lvl7pPr>
              <a:defRPr sz="833"/>
            </a:lvl7pPr>
            <a:lvl8pPr>
              <a:defRPr sz="833"/>
            </a:lvl8pPr>
            <a:lvl9pPr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325" y="952500"/>
            <a:ext cx="1228312" cy="1764624"/>
          </a:xfrm>
        </p:spPr>
        <p:txBody>
          <a:bodyPr/>
          <a:lstStyle>
            <a:lvl1pPr marL="0" indent="0">
              <a:buNone/>
              <a:defRPr sz="666"/>
            </a:lvl1pPr>
            <a:lvl2pPr marL="190424" indent="0">
              <a:buNone/>
              <a:defRPr sz="583"/>
            </a:lvl2pPr>
            <a:lvl3pPr marL="380848" indent="0">
              <a:buNone/>
              <a:defRPr sz="500"/>
            </a:lvl3pPr>
            <a:lvl4pPr marL="571271" indent="0">
              <a:buNone/>
              <a:defRPr sz="417"/>
            </a:lvl4pPr>
            <a:lvl5pPr marL="761695" indent="0">
              <a:buNone/>
              <a:defRPr sz="417"/>
            </a:lvl5pPr>
            <a:lvl6pPr marL="952119" indent="0">
              <a:buNone/>
              <a:defRPr sz="417"/>
            </a:lvl6pPr>
            <a:lvl7pPr marL="1142543" indent="0">
              <a:buNone/>
              <a:defRPr sz="417"/>
            </a:lvl7pPr>
            <a:lvl8pPr marL="1332967" indent="0">
              <a:buNone/>
              <a:defRPr sz="417"/>
            </a:lvl8pPr>
            <a:lvl9pPr marL="1523390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0718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25" y="211667"/>
            <a:ext cx="1228312" cy="740833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19072" y="457142"/>
            <a:ext cx="1928009" cy="2256308"/>
          </a:xfrm>
        </p:spPr>
        <p:txBody>
          <a:bodyPr anchor="t"/>
          <a:lstStyle>
            <a:lvl1pPr marL="0" indent="0">
              <a:buNone/>
              <a:defRPr sz="1333"/>
            </a:lvl1pPr>
            <a:lvl2pPr marL="190424" indent="0">
              <a:buNone/>
              <a:defRPr sz="1166"/>
            </a:lvl2pPr>
            <a:lvl3pPr marL="380848" indent="0">
              <a:buNone/>
              <a:defRPr sz="1000"/>
            </a:lvl3pPr>
            <a:lvl4pPr marL="571271" indent="0">
              <a:buNone/>
              <a:defRPr sz="833"/>
            </a:lvl4pPr>
            <a:lvl5pPr marL="761695" indent="0">
              <a:buNone/>
              <a:defRPr sz="833"/>
            </a:lvl5pPr>
            <a:lvl6pPr marL="952119" indent="0">
              <a:buNone/>
              <a:defRPr sz="833"/>
            </a:lvl6pPr>
            <a:lvl7pPr marL="1142543" indent="0">
              <a:buNone/>
              <a:defRPr sz="833"/>
            </a:lvl7pPr>
            <a:lvl8pPr marL="1332967" indent="0">
              <a:buNone/>
              <a:defRPr sz="833"/>
            </a:lvl8pPr>
            <a:lvl9pPr marL="1523390" indent="0">
              <a:buNone/>
              <a:defRPr sz="8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325" y="952500"/>
            <a:ext cx="1228312" cy="1764624"/>
          </a:xfrm>
        </p:spPr>
        <p:txBody>
          <a:bodyPr/>
          <a:lstStyle>
            <a:lvl1pPr marL="0" indent="0">
              <a:buNone/>
              <a:defRPr sz="666"/>
            </a:lvl1pPr>
            <a:lvl2pPr marL="190424" indent="0">
              <a:buNone/>
              <a:defRPr sz="583"/>
            </a:lvl2pPr>
            <a:lvl3pPr marL="380848" indent="0">
              <a:buNone/>
              <a:defRPr sz="500"/>
            </a:lvl3pPr>
            <a:lvl4pPr marL="571271" indent="0">
              <a:buNone/>
              <a:defRPr sz="417"/>
            </a:lvl4pPr>
            <a:lvl5pPr marL="761695" indent="0">
              <a:buNone/>
              <a:defRPr sz="417"/>
            </a:lvl5pPr>
            <a:lvl6pPr marL="952119" indent="0">
              <a:buNone/>
              <a:defRPr sz="417"/>
            </a:lvl6pPr>
            <a:lvl7pPr marL="1142543" indent="0">
              <a:buNone/>
              <a:defRPr sz="417"/>
            </a:lvl7pPr>
            <a:lvl8pPr marL="1332967" indent="0">
              <a:buNone/>
              <a:defRPr sz="417"/>
            </a:lvl8pPr>
            <a:lvl9pPr marL="1523390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3046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829" y="169040"/>
            <a:ext cx="3284756" cy="613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829" y="845197"/>
            <a:ext cx="3284756" cy="2014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1828" y="2942756"/>
            <a:ext cx="856893" cy="169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6F31CD-D3BF-2341-A6E7-7206FB3DD7B8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1537" y="2942756"/>
            <a:ext cx="1285339" cy="169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9692" y="2942756"/>
            <a:ext cx="856893" cy="169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EB918F-14C6-9E4B-921B-9A76B42AE953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850D8B-EB71-11E3-14A5-A91A7C40378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2847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08319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848" rtl="0" eaLnBrk="1" latinLnBrk="0" hangingPunct="1">
        <a:lnSpc>
          <a:spcPct val="90000"/>
        </a:lnSpc>
        <a:spcBef>
          <a:spcPct val="0"/>
        </a:spcBef>
        <a:buNone/>
        <a:defRPr sz="1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212" indent="-95212" algn="l" defTabSz="380848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6" kern="1200">
          <a:solidFill>
            <a:schemeClr val="tx1"/>
          </a:solidFill>
          <a:latin typeface="+mn-lt"/>
          <a:ea typeface="+mn-ea"/>
          <a:cs typeface="+mn-cs"/>
        </a:defRPr>
      </a:lvl1pPr>
      <a:lvl2pPr marL="285636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76060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833" kern="1200">
          <a:solidFill>
            <a:schemeClr val="tx1"/>
          </a:solidFill>
          <a:latin typeface="+mn-lt"/>
          <a:ea typeface="+mn-ea"/>
          <a:cs typeface="+mn-cs"/>
        </a:defRPr>
      </a:lvl3pPr>
      <a:lvl4pPr marL="666483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56907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5pPr>
      <a:lvl6pPr marL="1047331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6pPr>
      <a:lvl7pPr marL="1237755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7pPr>
      <a:lvl8pPr marL="1428179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8pPr>
      <a:lvl9pPr marL="1618602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1pPr>
      <a:lvl2pPr marL="190424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2pPr>
      <a:lvl3pPr marL="380848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3pPr>
      <a:lvl4pPr marL="571271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761695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5pPr>
      <a:lvl6pPr marL="952119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6pPr>
      <a:lvl7pPr marL="1142543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7pPr>
      <a:lvl8pPr marL="1332967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8pPr>
      <a:lvl9pPr marL="1523390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05CC65-444A-7CEC-22E1-CE4077CAB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61"/>
            <a:ext cx="3808413" cy="31736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F98C8FA-5172-C6E3-B1DF-D9233DC01B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-19405" y="-644835"/>
            <a:ext cx="1455089" cy="481532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02B594-AC2B-81DA-B74E-8900D706615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2278944" y="-644835"/>
            <a:ext cx="365953" cy="481532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E5E0AB-0207-6769-272A-F565719FD7C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1600259" y="-661124"/>
            <a:ext cx="514109" cy="514109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49E794-B406-5B27-62D5-BC041BFBA7D3}"/>
              </a:ext>
            </a:extLst>
          </p:cNvPr>
          <p:cNvCxnSpPr>
            <a:cxnSpLocks/>
          </p:cNvCxnSpPr>
          <p:nvPr/>
        </p:nvCxnSpPr>
        <p:spPr>
          <a:xfrm flipH="1">
            <a:off x="-484554" y="1294978"/>
            <a:ext cx="4651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4DF3E8B-B2FC-BFF5-71D7-DBD99300557B}"/>
              </a:ext>
            </a:extLst>
          </p:cNvPr>
          <p:cNvSpPr txBox="1"/>
          <p:nvPr/>
        </p:nvSpPr>
        <p:spPr>
          <a:xfrm>
            <a:off x="-2069891" y="1516002"/>
            <a:ext cx="1565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E64643-E26B-09D7-C9E6-980569E2D167}"/>
              </a:ext>
            </a:extLst>
          </p:cNvPr>
          <p:cNvSpPr txBox="1"/>
          <p:nvPr/>
        </p:nvSpPr>
        <p:spPr>
          <a:xfrm>
            <a:off x="-2534371" y="1094923"/>
            <a:ext cx="2030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11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2AFBF7C-1BAE-703F-AB14-9F292BCB2DA2}"/>
              </a:ext>
            </a:extLst>
          </p:cNvPr>
          <p:cNvCxnSpPr>
            <a:cxnSpLocks/>
          </p:cNvCxnSpPr>
          <p:nvPr/>
        </p:nvCxnSpPr>
        <p:spPr>
          <a:xfrm flipH="1">
            <a:off x="-484554" y="1716057"/>
            <a:ext cx="4845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40B27F3-3ADF-EEAD-B07E-63EC4FEB2808}"/>
              </a:ext>
            </a:extLst>
          </p:cNvPr>
          <p:cNvSpPr txBox="1"/>
          <p:nvPr/>
        </p:nvSpPr>
        <p:spPr>
          <a:xfrm>
            <a:off x="1950047" y="1573329"/>
            <a:ext cx="9882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05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105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F66427-8398-5851-A356-26C3F1CEF2C5}"/>
              </a:ext>
            </a:extLst>
          </p:cNvPr>
          <p:cNvSpPr txBox="1"/>
          <p:nvPr/>
        </p:nvSpPr>
        <p:spPr>
          <a:xfrm>
            <a:off x="1492294" y="1101588"/>
            <a:ext cx="823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7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9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6214E9-F6B9-59B4-594A-319B972BAD89}"/>
              </a:ext>
            </a:extLst>
          </p:cNvPr>
          <p:cNvCxnSpPr>
            <a:cxnSpLocks/>
          </p:cNvCxnSpPr>
          <p:nvPr/>
        </p:nvCxnSpPr>
        <p:spPr>
          <a:xfrm>
            <a:off x="1950047" y="3174339"/>
            <a:ext cx="0" cy="5726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CF2A6A6-8C90-E8B2-43D7-B38787EAE9E8}"/>
              </a:ext>
            </a:extLst>
          </p:cNvPr>
          <p:cNvSpPr txBox="1"/>
          <p:nvPr/>
        </p:nvSpPr>
        <p:spPr>
          <a:xfrm>
            <a:off x="357470" y="3810604"/>
            <a:ext cx="31851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10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E466294-7632-085C-123C-F02534B841B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4597" b="14597"/>
          <a:stretch/>
        </p:blipFill>
        <p:spPr>
          <a:xfrm>
            <a:off x="-1" y="2376000"/>
            <a:ext cx="3808413" cy="964800"/>
          </a:xfrm>
          <a:custGeom>
            <a:avLst/>
            <a:gdLst>
              <a:gd name="csX0" fmla="*/ 201605 w 3808413"/>
              <a:gd name="csY0" fmla="*/ 0 h 964800"/>
              <a:gd name="csX1" fmla="*/ 3606808 w 3808413"/>
              <a:gd name="csY1" fmla="*/ 0 h 964800"/>
              <a:gd name="csX2" fmla="*/ 3808413 w 3808413"/>
              <a:gd name="csY2" fmla="*/ 201605 h 964800"/>
              <a:gd name="csX3" fmla="*/ 3808413 w 3808413"/>
              <a:gd name="csY3" fmla="*/ 763195 h 964800"/>
              <a:gd name="csX4" fmla="*/ 3606808 w 3808413"/>
              <a:gd name="csY4" fmla="*/ 964800 h 964800"/>
              <a:gd name="csX5" fmla="*/ 201605 w 3808413"/>
              <a:gd name="csY5" fmla="*/ 964800 h 964800"/>
              <a:gd name="csX6" fmla="*/ 0 w 3808413"/>
              <a:gd name="csY6" fmla="*/ 763195 h 964800"/>
              <a:gd name="csX7" fmla="*/ 0 w 3808413"/>
              <a:gd name="csY7" fmla="*/ 201605 h 964800"/>
              <a:gd name="csX8" fmla="*/ 201605 w 3808413"/>
              <a:gd name="csY8" fmla="*/ 0 h 9648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808413" h="964800">
                <a:moveTo>
                  <a:pt x="201605" y="0"/>
                </a:moveTo>
                <a:lnTo>
                  <a:pt x="3606808" y="0"/>
                </a:lnTo>
                <a:cubicBezTo>
                  <a:pt x="3718151" y="0"/>
                  <a:pt x="3808413" y="90262"/>
                  <a:pt x="3808413" y="201605"/>
                </a:cubicBezTo>
                <a:lnTo>
                  <a:pt x="3808413" y="763195"/>
                </a:lnTo>
                <a:cubicBezTo>
                  <a:pt x="3808413" y="874538"/>
                  <a:pt x="3718151" y="964800"/>
                  <a:pt x="3606808" y="964800"/>
                </a:cubicBezTo>
                <a:lnTo>
                  <a:pt x="201605" y="964800"/>
                </a:lnTo>
                <a:cubicBezTo>
                  <a:pt x="90262" y="964800"/>
                  <a:pt x="0" y="874538"/>
                  <a:pt x="0" y="763195"/>
                </a:cubicBezTo>
                <a:lnTo>
                  <a:pt x="0" y="201605"/>
                </a:lnTo>
                <a:cubicBezTo>
                  <a:pt x="0" y="90262"/>
                  <a:pt x="90262" y="0"/>
                  <a:pt x="201605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77064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3CA0A1-3F59-431F-AB00-01AA8E2F826B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95E88E7B-9452-489E-B3BA-3B5940890E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A21498-75B1-46AE-A410-8034F31ABC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7</cp:revision>
  <dcterms:created xsi:type="dcterms:W3CDTF">2026-06-25T12:08:53Z</dcterms:created>
  <dcterms:modified xsi:type="dcterms:W3CDTF">2026-06-29T11:24:00Z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2026-06-25T12:10:57Z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bf125cc1-99cc-4d6b-897f-6535d7d826e9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