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24382413" cy="228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7"/>
    <p:restoredTop sz="94658"/>
  </p:normalViewPr>
  <p:slideViewPr>
    <p:cSldViewPr snapToGrid="0">
      <p:cViewPr varScale="1">
        <p:scale>
          <a:sx n="69" d="100"/>
          <a:sy n="69" d="100"/>
        </p:scale>
        <p:origin x="240" y="2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374121"/>
            <a:ext cx="18286810" cy="795867"/>
          </a:xfrm>
        </p:spPr>
        <p:txBody>
          <a:bodyPr anchor="b"/>
          <a:lstStyle>
            <a:lvl1pPr algn="ctr"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1200679"/>
            <a:ext cx="18286810" cy="551921"/>
          </a:xfrm>
        </p:spPr>
        <p:txBody>
          <a:bodyPr/>
          <a:lstStyle>
            <a:lvl1pPr marL="0" indent="0" algn="ctr">
              <a:buNone/>
              <a:defRPr sz="800"/>
            </a:lvl1pPr>
            <a:lvl2pPr marL="152385" indent="0" algn="ctr">
              <a:buNone/>
              <a:defRPr sz="667"/>
            </a:lvl2pPr>
            <a:lvl3pPr marL="304770" indent="0" algn="ctr">
              <a:buNone/>
              <a:defRPr sz="600"/>
            </a:lvl3pPr>
            <a:lvl4pPr marL="457154" indent="0" algn="ctr">
              <a:buNone/>
              <a:defRPr sz="533"/>
            </a:lvl4pPr>
            <a:lvl5pPr marL="609539" indent="0" algn="ctr">
              <a:buNone/>
              <a:defRPr sz="533"/>
            </a:lvl5pPr>
            <a:lvl6pPr marL="761924" indent="0" algn="ctr">
              <a:buNone/>
              <a:defRPr sz="533"/>
            </a:lvl6pPr>
            <a:lvl7pPr marL="914309" indent="0" algn="ctr">
              <a:buNone/>
              <a:defRPr sz="533"/>
            </a:lvl7pPr>
            <a:lvl8pPr marL="1066693" indent="0" algn="ctr">
              <a:buNone/>
              <a:defRPr sz="533"/>
            </a:lvl8pPr>
            <a:lvl9pPr marL="1219078" indent="0" algn="ctr">
              <a:buNone/>
              <a:defRPr sz="5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96534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55594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121708"/>
            <a:ext cx="5257458" cy="19372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121708"/>
            <a:ext cx="15467593" cy="19372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7501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569913"/>
            <a:ext cx="21029831" cy="950912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1529821"/>
            <a:ext cx="21029831" cy="500062"/>
          </a:xfrm>
        </p:spPr>
        <p:txBody>
          <a:bodyPr/>
          <a:lstStyle>
            <a:lvl1pPr marL="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1pPr>
            <a:lvl2pPr marL="152385" indent="0">
              <a:buNone/>
              <a:defRPr sz="667">
                <a:solidFill>
                  <a:schemeClr val="tx1">
                    <a:tint val="82000"/>
                  </a:schemeClr>
                </a:solidFill>
              </a:defRPr>
            </a:lvl2pPr>
            <a:lvl3pPr marL="304770" indent="0">
              <a:buNone/>
              <a:defRPr sz="600">
                <a:solidFill>
                  <a:schemeClr val="tx1">
                    <a:tint val="82000"/>
                  </a:schemeClr>
                </a:solidFill>
              </a:defRPr>
            </a:lvl3pPr>
            <a:lvl4pPr marL="457154" indent="0">
              <a:buNone/>
              <a:defRPr sz="533">
                <a:solidFill>
                  <a:schemeClr val="tx1">
                    <a:tint val="82000"/>
                  </a:schemeClr>
                </a:solidFill>
              </a:defRPr>
            </a:lvl4pPr>
            <a:lvl5pPr marL="609539" indent="0">
              <a:buNone/>
              <a:defRPr sz="533">
                <a:solidFill>
                  <a:schemeClr val="tx1">
                    <a:tint val="82000"/>
                  </a:schemeClr>
                </a:solidFill>
              </a:defRPr>
            </a:lvl5pPr>
            <a:lvl6pPr marL="761924" indent="0">
              <a:buNone/>
              <a:defRPr sz="533">
                <a:solidFill>
                  <a:schemeClr val="tx1">
                    <a:tint val="82000"/>
                  </a:schemeClr>
                </a:solidFill>
              </a:defRPr>
            </a:lvl6pPr>
            <a:lvl7pPr marL="914309" indent="0">
              <a:buNone/>
              <a:defRPr sz="533">
                <a:solidFill>
                  <a:schemeClr val="tx1">
                    <a:tint val="82000"/>
                  </a:schemeClr>
                </a:solidFill>
              </a:defRPr>
            </a:lvl7pPr>
            <a:lvl8pPr marL="1066693" indent="0">
              <a:buNone/>
              <a:defRPr sz="533">
                <a:solidFill>
                  <a:schemeClr val="tx1">
                    <a:tint val="82000"/>
                  </a:schemeClr>
                </a:solidFill>
              </a:defRPr>
            </a:lvl8pPr>
            <a:lvl9pPr marL="1219078" indent="0">
              <a:buNone/>
              <a:defRPr sz="5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40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608542"/>
            <a:ext cx="10362526" cy="14504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608542"/>
            <a:ext cx="10362526" cy="14504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0314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121709"/>
            <a:ext cx="21029831" cy="44185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560388"/>
            <a:ext cx="10314903" cy="274637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52385" indent="0">
              <a:buNone/>
              <a:defRPr sz="667" b="1"/>
            </a:lvl2pPr>
            <a:lvl3pPr marL="304770" indent="0">
              <a:buNone/>
              <a:defRPr sz="600" b="1"/>
            </a:lvl3pPr>
            <a:lvl4pPr marL="457154" indent="0">
              <a:buNone/>
              <a:defRPr sz="533" b="1"/>
            </a:lvl4pPr>
            <a:lvl5pPr marL="609539" indent="0">
              <a:buNone/>
              <a:defRPr sz="533" b="1"/>
            </a:lvl5pPr>
            <a:lvl6pPr marL="761924" indent="0">
              <a:buNone/>
              <a:defRPr sz="533" b="1"/>
            </a:lvl6pPr>
            <a:lvl7pPr marL="914309" indent="0">
              <a:buNone/>
              <a:defRPr sz="533" b="1"/>
            </a:lvl7pPr>
            <a:lvl8pPr marL="1066693" indent="0">
              <a:buNone/>
              <a:defRPr sz="533" b="1"/>
            </a:lvl8pPr>
            <a:lvl9pPr marL="1219078" indent="0">
              <a:buNone/>
              <a:defRPr sz="5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835025"/>
            <a:ext cx="10314903" cy="12281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560388"/>
            <a:ext cx="10365701" cy="274637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52385" indent="0">
              <a:buNone/>
              <a:defRPr sz="667" b="1"/>
            </a:lvl2pPr>
            <a:lvl3pPr marL="304770" indent="0">
              <a:buNone/>
              <a:defRPr sz="600" b="1"/>
            </a:lvl3pPr>
            <a:lvl4pPr marL="457154" indent="0">
              <a:buNone/>
              <a:defRPr sz="533" b="1"/>
            </a:lvl4pPr>
            <a:lvl5pPr marL="609539" indent="0">
              <a:buNone/>
              <a:defRPr sz="533" b="1"/>
            </a:lvl5pPr>
            <a:lvl6pPr marL="761924" indent="0">
              <a:buNone/>
              <a:defRPr sz="533" b="1"/>
            </a:lvl6pPr>
            <a:lvl7pPr marL="914309" indent="0">
              <a:buNone/>
              <a:defRPr sz="533" b="1"/>
            </a:lvl7pPr>
            <a:lvl8pPr marL="1066693" indent="0">
              <a:buNone/>
              <a:defRPr sz="533" b="1"/>
            </a:lvl8pPr>
            <a:lvl9pPr marL="1219078" indent="0">
              <a:buNone/>
              <a:defRPr sz="5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835025"/>
            <a:ext cx="10365701" cy="12281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4902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1022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4158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152400"/>
            <a:ext cx="7863962" cy="533400"/>
          </a:xfrm>
        </p:spPr>
        <p:txBody>
          <a:bodyPr anchor="b"/>
          <a:lstStyle>
            <a:lvl1pPr>
              <a:defRPr sz="10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329142"/>
            <a:ext cx="12343597" cy="1624542"/>
          </a:xfrm>
        </p:spPr>
        <p:txBody>
          <a:bodyPr/>
          <a:lstStyle>
            <a:lvl1pPr>
              <a:defRPr sz="1067"/>
            </a:lvl1pPr>
            <a:lvl2pPr>
              <a:defRPr sz="933"/>
            </a:lvl2pPr>
            <a:lvl3pPr>
              <a:defRPr sz="800"/>
            </a:lvl3pPr>
            <a:lvl4pPr>
              <a:defRPr sz="667"/>
            </a:lvl4pPr>
            <a:lvl5pPr>
              <a:defRPr sz="667"/>
            </a:lvl5pPr>
            <a:lvl6pPr>
              <a:defRPr sz="667"/>
            </a:lvl6pPr>
            <a:lvl7pPr>
              <a:defRPr sz="667"/>
            </a:lvl7pPr>
            <a:lvl8pPr>
              <a:defRPr sz="667"/>
            </a:lvl8pPr>
            <a:lvl9pPr>
              <a:defRPr sz="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685800"/>
            <a:ext cx="7863962" cy="1270529"/>
          </a:xfrm>
        </p:spPr>
        <p:txBody>
          <a:bodyPr/>
          <a:lstStyle>
            <a:lvl1pPr marL="0" indent="0">
              <a:buNone/>
              <a:defRPr sz="533"/>
            </a:lvl1pPr>
            <a:lvl2pPr marL="152385" indent="0">
              <a:buNone/>
              <a:defRPr sz="467"/>
            </a:lvl2pPr>
            <a:lvl3pPr marL="304770" indent="0">
              <a:buNone/>
              <a:defRPr sz="400"/>
            </a:lvl3pPr>
            <a:lvl4pPr marL="457154" indent="0">
              <a:buNone/>
              <a:defRPr sz="333"/>
            </a:lvl4pPr>
            <a:lvl5pPr marL="609539" indent="0">
              <a:buNone/>
              <a:defRPr sz="333"/>
            </a:lvl5pPr>
            <a:lvl6pPr marL="761924" indent="0">
              <a:buNone/>
              <a:defRPr sz="333"/>
            </a:lvl6pPr>
            <a:lvl7pPr marL="914309" indent="0">
              <a:buNone/>
              <a:defRPr sz="333"/>
            </a:lvl7pPr>
            <a:lvl8pPr marL="1066693" indent="0">
              <a:buNone/>
              <a:defRPr sz="333"/>
            </a:lvl8pPr>
            <a:lvl9pPr marL="1219078" indent="0">
              <a:buNone/>
              <a:defRPr sz="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4568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152400"/>
            <a:ext cx="7863962" cy="533400"/>
          </a:xfrm>
        </p:spPr>
        <p:txBody>
          <a:bodyPr anchor="b"/>
          <a:lstStyle>
            <a:lvl1pPr>
              <a:defRPr sz="10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329142"/>
            <a:ext cx="12343597" cy="1624542"/>
          </a:xfrm>
        </p:spPr>
        <p:txBody>
          <a:bodyPr anchor="t"/>
          <a:lstStyle>
            <a:lvl1pPr marL="0" indent="0">
              <a:buNone/>
              <a:defRPr sz="1067"/>
            </a:lvl1pPr>
            <a:lvl2pPr marL="152385" indent="0">
              <a:buNone/>
              <a:defRPr sz="933"/>
            </a:lvl2pPr>
            <a:lvl3pPr marL="304770" indent="0">
              <a:buNone/>
              <a:defRPr sz="800"/>
            </a:lvl3pPr>
            <a:lvl4pPr marL="457154" indent="0">
              <a:buNone/>
              <a:defRPr sz="667"/>
            </a:lvl4pPr>
            <a:lvl5pPr marL="609539" indent="0">
              <a:buNone/>
              <a:defRPr sz="667"/>
            </a:lvl5pPr>
            <a:lvl6pPr marL="761924" indent="0">
              <a:buNone/>
              <a:defRPr sz="667"/>
            </a:lvl6pPr>
            <a:lvl7pPr marL="914309" indent="0">
              <a:buNone/>
              <a:defRPr sz="667"/>
            </a:lvl7pPr>
            <a:lvl8pPr marL="1066693" indent="0">
              <a:buNone/>
              <a:defRPr sz="667"/>
            </a:lvl8pPr>
            <a:lvl9pPr marL="1219078" indent="0">
              <a:buNone/>
              <a:defRPr sz="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685800"/>
            <a:ext cx="7863962" cy="1270529"/>
          </a:xfrm>
        </p:spPr>
        <p:txBody>
          <a:bodyPr/>
          <a:lstStyle>
            <a:lvl1pPr marL="0" indent="0">
              <a:buNone/>
              <a:defRPr sz="533"/>
            </a:lvl1pPr>
            <a:lvl2pPr marL="152385" indent="0">
              <a:buNone/>
              <a:defRPr sz="467"/>
            </a:lvl2pPr>
            <a:lvl3pPr marL="304770" indent="0">
              <a:buNone/>
              <a:defRPr sz="400"/>
            </a:lvl3pPr>
            <a:lvl4pPr marL="457154" indent="0">
              <a:buNone/>
              <a:defRPr sz="333"/>
            </a:lvl4pPr>
            <a:lvl5pPr marL="609539" indent="0">
              <a:buNone/>
              <a:defRPr sz="333"/>
            </a:lvl5pPr>
            <a:lvl6pPr marL="761924" indent="0">
              <a:buNone/>
              <a:defRPr sz="333"/>
            </a:lvl6pPr>
            <a:lvl7pPr marL="914309" indent="0">
              <a:buNone/>
              <a:defRPr sz="333"/>
            </a:lvl7pPr>
            <a:lvl8pPr marL="1066693" indent="0">
              <a:buNone/>
              <a:defRPr sz="333"/>
            </a:lvl8pPr>
            <a:lvl9pPr marL="1219078" indent="0">
              <a:buNone/>
              <a:defRPr sz="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5450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121709"/>
            <a:ext cx="21029831" cy="441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608542"/>
            <a:ext cx="21029831" cy="1450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2118784"/>
            <a:ext cx="5486043" cy="121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CAE91C-84EC-2548-BFB2-8EDE7A1B2D92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2118784"/>
            <a:ext cx="8229064" cy="121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2118784"/>
            <a:ext cx="5486043" cy="121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6A4C43-1526-B443-A7D3-0A2FEE2A0375}" type="slidenum">
              <a:rPr lang="en-AE" smtClean="0"/>
              <a:t>‹#›</a:t>
            </a:fld>
            <a:endParaRPr lang="en-A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C9AB85-D9C9-5FBA-6D71-F2C11ABF287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1958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92952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4770" rtl="0" eaLnBrk="1" latinLnBrk="0" hangingPunct="1">
        <a:lnSpc>
          <a:spcPct val="90000"/>
        </a:lnSpc>
        <a:spcBef>
          <a:spcPct val="0"/>
        </a:spcBef>
        <a:buNone/>
        <a:defRPr sz="1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192" indent="-76192" algn="l" defTabSz="30477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1pPr>
      <a:lvl2pPr marL="228577" indent="-76192" algn="l" defTabSz="30477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0962" indent="-76192" algn="l" defTabSz="30477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67" kern="1200">
          <a:solidFill>
            <a:schemeClr val="tx1"/>
          </a:solidFill>
          <a:latin typeface="+mn-lt"/>
          <a:ea typeface="+mn-ea"/>
          <a:cs typeface="+mn-cs"/>
        </a:defRPr>
      </a:lvl3pPr>
      <a:lvl4pPr marL="533347" indent="-76192" algn="l" defTabSz="30477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85731" indent="-76192" algn="l" defTabSz="30477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838116" indent="-76192" algn="l" defTabSz="30477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90501" indent="-76192" algn="l" defTabSz="30477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142886" indent="-76192" algn="l" defTabSz="30477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295270" indent="-76192" algn="l" defTabSz="30477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52385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304770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57154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09539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61924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14309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66693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219078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DC5A24CD-7C37-3C2F-1C36-C6B057F8B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2412" cy="23269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77CFB3-A9B8-2AFD-295E-D18699727859}"/>
              </a:ext>
            </a:extLst>
          </p:cNvPr>
          <p:cNvSpPr txBox="1"/>
          <p:nvPr/>
        </p:nvSpPr>
        <p:spPr>
          <a:xfrm>
            <a:off x="11006666" y="1574799"/>
            <a:ext cx="172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2400" b="1" dirty="0">
                <a:solidFill>
                  <a:srgbClr val="0013FF"/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XXX.XX</a:t>
            </a:r>
            <a:endParaRPr lang="en-AE" sz="2400" b="1" dirty="0">
              <a:solidFill>
                <a:srgbClr val="0013FF"/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C09DED-496D-5E01-787A-171729BF4C87}"/>
              </a:ext>
            </a:extLst>
          </p:cNvPr>
          <p:cNvCxnSpPr/>
          <p:nvPr/>
        </p:nvCxnSpPr>
        <p:spPr>
          <a:xfrm>
            <a:off x="9279466" y="2283132"/>
            <a:ext cx="0" cy="5726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8C9AC0F-0BDE-3C66-B0C4-67D81631BE86}"/>
              </a:ext>
            </a:extLst>
          </p:cNvPr>
          <p:cNvCxnSpPr/>
          <p:nvPr/>
        </p:nvCxnSpPr>
        <p:spPr>
          <a:xfrm>
            <a:off x="11951645" y="2283132"/>
            <a:ext cx="0" cy="5726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208EECA-2A62-BEFF-FAD3-219BDC4CE6D2}"/>
              </a:ext>
            </a:extLst>
          </p:cNvPr>
          <p:cNvSpPr txBox="1"/>
          <p:nvPr/>
        </p:nvSpPr>
        <p:spPr>
          <a:xfrm>
            <a:off x="10647782" y="2873568"/>
            <a:ext cx="2607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Replace XXX.XX</a:t>
            </a:r>
          </a:p>
          <a:p>
            <a:pPr algn="ctr"/>
            <a:r>
              <a:rPr lang="en-AE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with your stand number</a:t>
            </a:r>
            <a:endParaRPr lang="en-AE" sz="2400" dirty="0">
              <a:solidFill>
                <a:schemeClr val="bg1">
                  <a:lumMod val="50000"/>
                </a:schemeClr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37CA28-E4FB-8418-043C-81627572B76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106" r="4106"/>
          <a:stretch/>
        </p:blipFill>
        <p:spPr>
          <a:xfrm>
            <a:off x="7126680" y="-1249814"/>
            <a:ext cx="3155494" cy="1044245"/>
          </a:xfrm>
          <a:custGeom>
            <a:avLst/>
            <a:gdLst>
              <a:gd name="csX0" fmla="*/ 248186 w 3155494"/>
              <a:gd name="csY0" fmla="*/ 0 h 1044245"/>
              <a:gd name="csX1" fmla="*/ 2907308 w 3155494"/>
              <a:gd name="csY1" fmla="*/ 0 h 1044245"/>
              <a:gd name="csX2" fmla="*/ 3155494 w 3155494"/>
              <a:gd name="csY2" fmla="*/ 248186 h 1044245"/>
              <a:gd name="csX3" fmla="*/ 3155494 w 3155494"/>
              <a:gd name="csY3" fmla="*/ 796059 h 1044245"/>
              <a:gd name="csX4" fmla="*/ 2907308 w 3155494"/>
              <a:gd name="csY4" fmla="*/ 1044245 h 1044245"/>
              <a:gd name="csX5" fmla="*/ 248186 w 3155494"/>
              <a:gd name="csY5" fmla="*/ 1044245 h 1044245"/>
              <a:gd name="csX6" fmla="*/ 0 w 3155494"/>
              <a:gd name="csY6" fmla="*/ 796059 h 1044245"/>
              <a:gd name="csX7" fmla="*/ 0 w 3155494"/>
              <a:gd name="csY7" fmla="*/ 248186 h 1044245"/>
              <a:gd name="csX8" fmla="*/ 248186 w 3155494"/>
              <a:gd name="csY8" fmla="*/ 0 h 10442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155494" h="1044245">
                <a:moveTo>
                  <a:pt x="248186" y="0"/>
                </a:moveTo>
                <a:lnTo>
                  <a:pt x="2907308" y="0"/>
                </a:lnTo>
                <a:cubicBezTo>
                  <a:pt x="3044377" y="0"/>
                  <a:pt x="3155494" y="111117"/>
                  <a:pt x="3155494" y="248186"/>
                </a:cubicBezTo>
                <a:lnTo>
                  <a:pt x="3155494" y="796059"/>
                </a:lnTo>
                <a:cubicBezTo>
                  <a:pt x="3155494" y="933128"/>
                  <a:pt x="3044377" y="1044245"/>
                  <a:pt x="2907308" y="1044245"/>
                </a:cubicBezTo>
                <a:lnTo>
                  <a:pt x="248186" y="1044245"/>
                </a:lnTo>
                <a:cubicBezTo>
                  <a:pt x="111117" y="1044245"/>
                  <a:pt x="0" y="933128"/>
                  <a:pt x="0" y="796059"/>
                </a:cubicBezTo>
                <a:lnTo>
                  <a:pt x="0" y="248186"/>
                </a:lnTo>
                <a:cubicBezTo>
                  <a:pt x="0" y="111117"/>
                  <a:pt x="111117" y="0"/>
                  <a:pt x="248186" y="0"/>
                </a:cubicBezTo>
                <a:close/>
              </a:path>
            </a:pathLst>
          </a:custGeom>
          <a:solidFill>
            <a:schemeClr val="accent1"/>
          </a:solidFill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3BC06F7-28E9-0DEA-3DA0-C5C55C90FFD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3449" b="13449"/>
          <a:stretch/>
        </p:blipFill>
        <p:spPr>
          <a:xfrm>
            <a:off x="12064302" y="-1307773"/>
            <a:ext cx="881699" cy="1160164"/>
          </a:xfrm>
          <a:custGeom>
            <a:avLst/>
            <a:gdLst>
              <a:gd name="csX0" fmla="*/ 146953 w 881699"/>
              <a:gd name="csY0" fmla="*/ 0 h 1160164"/>
              <a:gd name="csX1" fmla="*/ 734746 w 881699"/>
              <a:gd name="csY1" fmla="*/ 0 h 1160164"/>
              <a:gd name="csX2" fmla="*/ 881699 w 881699"/>
              <a:gd name="csY2" fmla="*/ 146953 h 1160164"/>
              <a:gd name="csX3" fmla="*/ 881699 w 881699"/>
              <a:gd name="csY3" fmla="*/ 1013211 h 1160164"/>
              <a:gd name="csX4" fmla="*/ 734746 w 881699"/>
              <a:gd name="csY4" fmla="*/ 1160164 h 1160164"/>
              <a:gd name="csX5" fmla="*/ 146953 w 881699"/>
              <a:gd name="csY5" fmla="*/ 1160164 h 1160164"/>
              <a:gd name="csX6" fmla="*/ 0 w 881699"/>
              <a:gd name="csY6" fmla="*/ 1013211 h 1160164"/>
              <a:gd name="csX7" fmla="*/ 0 w 881699"/>
              <a:gd name="csY7" fmla="*/ 146953 h 1160164"/>
              <a:gd name="csX8" fmla="*/ 146953 w 881699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881699" h="1160164">
                <a:moveTo>
                  <a:pt x="146953" y="0"/>
                </a:moveTo>
                <a:lnTo>
                  <a:pt x="734746" y="0"/>
                </a:lnTo>
                <a:cubicBezTo>
                  <a:pt x="815906" y="0"/>
                  <a:pt x="881699" y="65793"/>
                  <a:pt x="881699" y="146953"/>
                </a:cubicBezTo>
                <a:lnTo>
                  <a:pt x="881699" y="1013211"/>
                </a:lnTo>
                <a:cubicBezTo>
                  <a:pt x="881699" y="1094371"/>
                  <a:pt x="815906" y="1160164"/>
                  <a:pt x="734746" y="1160164"/>
                </a:cubicBezTo>
                <a:lnTo>
                  <a:pt x="146953" y="1160164"/>
                </a:lnTo>
                <a:cubicBezTo>
                  <a:pt x="65793" y="1160164"/>
                  <a:pt x="0" y="1094371"/>
                  <a:pt x="0" y="1013211"/>
                </a:cubicBezTo>
                <a:lnTo>
                  <a:pt x="0" y="146953"/>
                </a:lnTo>
                <a:cubicBezTo>
                  <a:pt x="0" y="65793"/>
                  <a:pt x="65793" y="0"/>
                  <a:pt x="146953" y="0"/>
                </a:cubicBezTo>
                <a:close/>
              </a:path>
            </a:pathLst>
          </a:cu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1EDEB36-99C2-430F-8263-1AC6792529D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759" t="4067" r="3358" b="3050"/>
          <a:stretch>
            <a:fillRect/>
          </a:stretch>
        </p:blipFill>
        <p:spPr>
          <a:xfrm>
            <a:off x="10593156" y="-1307773"/>
            <a:ext cx="1160164" cy="1160164"/>
          </a:xfrm>
          <a:custGeom>
            <a:avLst/>
            <a:gdLst>
              <a:gd name="csX0" fmla="*/ 193365 w 1160164"/>
              <a:gd name="csY0" fmla="*/ 0 h 1160164"/>
              <a:gd name="csX1" fmla="*/ 966799 w 1160164"/>
              <a:gd name="csY1" fmla="*/ 0 h 1160164"/>
              <a:gd name="csX2" fmla="*/ 1160164 w 1160164"/>
              <a:gd name="csY2" fmla="*/ 193365 h 1160164"/>
              <a:gd name="csX3" fmla="*/ 1160164 w 1160164"/>
              <a:gd name="csY3" fmla="*/ 966799 h 1160164"/>
              <a:gd name="csX4" fmla="*/ 966799 w 1160164"/>
              <a:gd name="csY4" fmla="*/ 1160164 h 1160164"/>
              <a:gd name="csX5" fmla="*/ 193365 w 1160164"/>
              <a:gd name="csY5" fmla="*/ 1160164 h 1160164"/>
              <a:gd name="csX6" fmla="*/ 0 w 1160164"/>
              <a:gd name="csY6" fmla="*/ 966799 h 1160164"/>
              <a:gd name="csX7" fmla="*/ 0 w 1160164"/>
              <a:gd name="csY7" fmla="*/ 193365 h 1160164"/>
              <a:gd name="csX8" fmla="*/ 193365 w 1160164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60164" h="1160164">
                <a:moveTo>
                  <a:pt x="193365" y="0"/>
                </a:moveTo>
                <a:lnTo>
                  <a:pt x="966799" y="0"/>
                </a:lnTo>
                <a:cubicBezTo>
                  <a:pt x="1073592" y="0"/>
                  <a:pt x="1160164" y="86572"/>
                  <a:pt x="1160164" y="193365"/>
                </a:cubicBezTo>
                <a:lnTo>
                  <a:pt x="1160164" y="966799"/>
                </a:lnTo>
                <a:cubicBezTo>
                  <a:pt x="1160164" y="1073592"/>
                  <a:pt x="1073592" y="1160164"/>
                  <a:pt x="966799" y="1160164"/>
                </a:cubicBezTo>
                <a:lnTo>
                  <a:pt x="193365" y="1160164"/>
                </a:lnTo>
                <a:cubicBezTo>
                  <a:pt x="86572" y="1160164"/>
                  <a:pt x="0" y="1073592"/>
                  <a:pt x="0" y="966799"/>
                </a:cubicBezTo>
                <a:lnTo>
                  <a:pt x="0" y="193365"/>
                </a:lnTo>
                <a:cubicBezTo>
                  <a:pt x="0" y="86572"/>
                  <a:pt x="86572" y="0"/>
                  <a:pt x="193365" y="0"/>
                </a:cubicBezTo>
                <a:close/>
              </a:path>
            </a:pathLst>
          </a:cu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151D62A-5994-F534-5DAE-2A01C3D371D9}"/>
              </a:ext>
            </a:extLst>
          </p:cNvPr>
          <p:cNvSpPr txBox="1"/>
          <p:nvPr/>
        </p:nvSpPr>
        <p:spPr>
          <a:xfrm>
            <a:off x="7683314" y="2876436"/>
            <a:ext cx="31851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Choose the</a:t>
            </a:r>
          </a:p>
          <a:p>
            <a:pPr algn="ctr"/>
            <a:r>
              <a:rPr lang="en-AE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best-fit placeholder →</a:t>
            </a:r>
          </a:p>
          <a:p>
            <a:pPr algn="ctr"/>
            <a:r>
              <a:rPr lang="en-AE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Right-click → Change Picture</a:t>
            </a:r>
            <a:endParaRPr lang="en-AE" sz="24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8B54E6-45B6-F414-07B2-60A1A010FB80}"/>
              </a:ext>
            </a:extLst>
          </p:cNvPr>
          <p:cNvSpPr txBox="1"/>
          <p:nvPr/>
        </p:nvSpPr>
        <p:spPr>
          <a:xfrm>
            <a:off x="8605706" y="1142185"/>
            <a:ext cx="1347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400" dirty="0">
                <a:solidFill>
                  <a:schemeClr val="bg1">
                    <a:lumMod val="50000"/>
                  </a:schemeClr>
                </a:solidFill>
              </a:rPr>
              <a:t>MOVE CHOSEN LOGO HERE</a:t>
            </a:r>
            <a:endParaRPr lang="en-AE" dirty="0">
              <a:solidFill>
                <a:schemeClr val="bg1">
                  <a:lumMod val="50000"/>
                </a:schemeClr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2B6FF6-F55A-A800-D7ED-43B81F2A3E5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15657" r="817" b="15823"/>
          <a:stretch>
            <a:fillRect/>
          </a:stretch>
        </p:blipFill>
        <p:spPr>
          <a:xfrm>
            <a:off x="21345524" y="180585"/>
            <a:ext cx="2833324" cy="1957395"/>
          </a:xfrm>
          <a:custGeom>
            <a:avLst/>
            <a:gdLst>
              <a:gd name="csX0" fmla="*/ 377034 w 2833324"/>
              <a:gd name="csY0" fmla="*/ 0 h 1957395"/>
              <a:gd name="csX1" fmla="*/ 2456290 w 2833324"/>
              <a:gd name="csY1" fmla="*/ 0 h 1957395"/>
              <a:gd name="csX2" fmla="*/ 2833324 w 2833324"/>
              <a:gd name="csY2" fmla="*/ 377033 h 1957395"/>
              <a:gd name="csX3" fmla="*/ 2833324 w 2833324"/>
              <a:gd name="csY3" fmla="*/ 1580362 h 1957395"/>
              <a:gd name="csX4" fmla="*/ 2456290 w 2833324"/>
              <a:gd name="csY4" fmla="*/ 1957395 h 1957395"/>
              <a:gd name="csX5" fmla="*/ 377034 w 2833324"/>
              <a:gd name="csY5" fmla="*/ 1957395 h 1957395"/>
              <a:gd name="csX6" fmla="*/ 0 w 2833324"/>
              <a:gd name="csY6" fmla="*/ 1580362 h 1957395"/>
              <a:gd name="csX7" fmla="*/ 0 w 2833324"/>
              <a:gd name="csY7" fmla="*/ 377033 h 1957395"/>
              <a:gd name="csX8" fmla="*/ 377034 w 2833324"/>
              <a:gd name="csY8" fmla="*/ 0 h 19573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833324" h="1957395">
                <a:moveTo>
                  <a:pt x="377034" y="0"/>
                </a:moveTo>
                <a:lnTo>
                  <a:pt x="2456290" y="0"/>
                </a:lnTo>
                <a:cubicBezTo>
                  <a:pt x="2664520" y="0"/>
                  <a:pt x="2833324" y="168803"/>
                  <a:pt x="2833324" y="377033"/>
                </a:cubicBezTo>
                <a:lnTo>
                  <a:pt x="2833324" y="1580362"/>
                </a:lnTo>
                <a:cubicBezTo>
                  <a:pt x="2833324" y="1788592"/>
                  <a:pt x="2664520" y="1957395"/>
                  <a:pt x="2456290" y="1957395"/>
                </a:cubicBezTo>
                <a:lnTo>
                  <a:pt x="377034" y="1957395"/>
                </a:lnTo>
                <a:cubicBezTo>
                  <a:pt x="168804" y="1957395"/>
                  <a:pt x="0" y="1788592"/>
                  <a:pt x="0" y="1580362"/>
                </a:cubicBezTo>
                <a:lnTo>
                  <a:pt x="0" y="377033"/>
                </a:lnTo>
                <a:cubicBezTo>
                  <a:pt x="0" y="168803"/>
                  <a:pt x="168804" y="0"/>
                  <a:pt x="377034" y="0"/>
                </a:cubicBezTo>
                <a:close/>
              </a:path>
            </a:pathLst>
          </a:custGeom>
          <a:solidFill>
            <a:schemeClr val="accent1"/>
          </a:solidFill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70E24D-FF5E-219A-4FC0-9E96E9C56A79}"/>
              </a:ext>
            </a:extLst>
          </p:cNvPr>
          <p:cNvCxnSpPr/>
          <p:nvPr/>
        </p:nvCxnSpPr>
        <p:spPr>
          <a:xfrm>
            <a:off x="22826791" y="2286000"/>
            <a:ext cx="0" cy="5726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A9B4571-F770-8D1E-0B05-1AE7AAB3E7A6}"/>
              </a:ext>
            </a:extLst>
          </p:cNvPr>
          <p:cNvSpPr txBox="1"/>
          <p:nvPr/>
        </p:nvSpPr>
        <p:spPr>
          <a:xfrm>
            <a:off x="21234214" y="2876436"/>
            <a:ext cx="3185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Right-click → Change Picture</a:t>
            </a:r>
            <a:endParaRPr lang="en-AE" sz="24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00123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313f9-0178-4225-b754-f789a7c08a8d" xsi:nil="true"/>
    <IconOverlay xmlns="http://schemas.microsoft.com/sharepoint/v4" xsi:nil="true"/>
    <JobTitleandCompany xmlns="222dca00-3b33-4a2f-8655-166c658c7574" xsi:nil="true"/>
    <ArchiverLinkFileType xmlns="222dca00-3b33-4a2f-8655-166c658c7574" xsi:nil="true"/>
    <lcf76f155ced4ddcb4097134ff3c332f xmlns="222dca00-3b33-4a2f-8655-166c658c757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DEC951401FA44EB26AF84CE0A0829B" ma:contentTypeVersion="21" ma:contentTypeDescription="Create a new document." ma:contentTypeScope="" ma:versionID="7aa0c058f6b1fc8e283f3f8cc44ab686">
  <xsd:schema xmlns:xsd="http://www.w3.org/2001/XMLSchema" xmlns:xs="http://www.w3.org/2001/XMLSchema" xmlns:p="http://schemas.microsoft.com/office/2006/metadata/properties" xmlns:ns1="http://schemas.microsoft.com/sharepoint/v3" xmlns:ns2="222dca00-3b33-4a2f-8655-166c658c7574" xmlns:ns3="8c4313f9-0178-4225-b754-f789a7c08a8d" xmlns:ns4="http://schemas.microsoft.com/sharepoint/v4" targetNamespace="http://schemas.microsoft.com/office/2006/metadata/properties" ma:root="true" ma:fieldsID="548cfc995001fa37743ac18f8711f9b2" ns1:_="" ns2:_="" ns3:_="" ns4:_="">
    <xsd:import namespace="http://schemas.microsoft.com/sharepoint/v3"/>
    <xsd:import namespace="222dca00-3b33-4a2f-8655-166c658c7574"/>
    <xsd:import namespace="8c4313f9-0178-4225-b754-f789a7c08a8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JobTitleandCompan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7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2dca00-3b33-4a2f-8655-166c658c7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4" nillable="true" ma:displayName="ArchiverLinkFileType" ma:hidden="true" ma:internalName="ArchiverLinkFileType">
      <xsd:simpleType>
        <xsd:restriction base="dms:Text"/>
      </xsd:simpleType>
    </xsd:element>
    <xsd:element name="JobTitleandCompany" ma:index="28" nillable="true" ma:displayName="Job Title and Company " ma:format="Dropdown" ma:internalName="JobTitleandCompan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313f9-0178-4225-b754-f789a7c08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4f3a1b7-a583-4a9d-ac79-9228fc44229e}" ma:internalName="TaxCatchAll" ma:showField="CatchAllData" ma:web="8c4313f9-0178-4225-b754-f789a7c08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5B6357-EC90-4C23-8F35-08AEDB4DF33D}">
  <ds:schemaRefs>
    <ds:schemaRef ds:uri="http://schemas.microsoft.com/office/2006/metadata/properties"/>
    <ds:schemaRef ds:uri="http://schemas.microsoft.com/office/infopath/2007/PartnerControls"/>
    <ds:schemaRef ds:uri="8c4313f9-0178-4225-b754-f789a7c08a8d"/>
    <ds:schemaRef ds:uri="http://schemas.microsoft.com/sharepoint/v4"/>
    <ds:schemaRef ds:uri="222dca00-3b33-4a2f-8655-166c658c7574"/>
  </ds:schemaRefs>
</ds:datastoreItem>
</file>

<file path=customXml/itemProps2.xml><?xml version="1.0" encoding="utf-8"?>
<ds:datastoreItem xmlns:ds="http://schemas.openxmlformats.org/officeDocument/2006/customXml" ds:itemID="{28892D46-2707-42F2-BFFF-D7B51E927F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A4E3B7-9507-40AA-9E78-0CA77E6AC2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2dca00-3b33-4a2f-8655-166c658c7574"/>
    <ds:schemaRef ds:uri="8c4313f9-0178-4225-b754-f789a7c08a8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28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Yao, Elainne</dc:creator>
  <cp:lastModifiedBy>Yao, Elainne</cp:lastModifiedBy>
  <cp:revision>7</cp:revision>
  <dcterms:created xsi:type="dcterms:W3CDTF">2026-06-23T09:51:13Z</dcterms:created>
  <dcterms:modified xsi:type="dcterms:W3CDTF">2026-06-29T11:28:35Z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2026-06-23T09:58:41Z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0ca786b7-7ba2-46eb-977c-cc3e78a8f2e6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50, 3, 0, 1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  <property fmtid="{D5CDD505-2E9C-101B-9397-08002B2CF9AE}" pid="12" name="ContentTypeId">
    <vt:lpwstr>0x010100DADEC951401FA44EB26AF84CE0A0829B</vt:lpwstr>
  </property>
</Properties>
</file>