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2"/>
    <p:restoredTop sz="94658"/>
  </p:normalViewPr>
  <p:slideViewPr>
    <p:cSldViewPr snapToGrid="0">
      <p:cViewPr varScale="1">
        <p:scale>
          <a:sx n="60" d="100"/>
          <a:sy n="60" d="100"/>
        </p:scale>
        <p:origin x="24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3309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4428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132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61752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57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8297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356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7834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0512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173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998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FB7B6C-EB01-9844-8F6B-0DE17C5C4EF3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342A96-270A-4B48-8E6D-583BA959A3D9}" type="slidenum">
              <a:rPr lang="en-AE" smtClean="0"/>
              <a:t>‹#›</a:t>
            </a:fld>
            <a:endParaRPr lang="en-A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669076-F3E5-C0CD-8F5E-AFEE5598426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13388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57712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C254F8-79D5-ED0D-1B58-0C610738C8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405" y="0"/>
            <a:ext cx="24402613" cy="137264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F42C23-CBCC-9172-D226-B7AC930134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106" r="4106"/>
          <a:stretch/>
        </p:blipFill>
        <p:spPr>
          <a:xfrm>
            <a:off x="0" y="-3737475"/>
            <a:ext cx="10123352" cy="3350112"/>
          </a:xfrm>
          <a:custGeom>
            <a:avLst/>
            <a:gdLst>
              <a:gd name="csX0" fmla="*/ 248186 w 3155494"/>
              <a:gd name="csY0" fmla="*/ 0 h 1044245"/>
              <a:gd name="csX1" fmla="*/ 2907308 w 3155494"/>
              <a:gd name="csY1" fmla="*/ 0 h 1044245"/>
              <a:gd name="csX2" fmla="*/ 3155494 w 3155494"/>
              <a:gd name="csY2" fmla="*/ 248186 h 1044245"/>
              <a:gd name="csX3" fmla="*/ 3155494 w 3155494"/>
              <a:gd name="csY3" fmla="*/ 796059 h 1044245"/>
              <a:gd name="csX4" fmla="*/ 2907308 w 3155494"/>
              <a:gd name="csY4" fmla="*/ 1044245 h 1044245"/>
              <a:gd name="csX5" fmla="*/ 248186 w 3155494"/>
              <a:gd name="csY5" fmla="*/ 1044245 h 1044245"/>
              <a:gd name="csX6" fmla="*/ 0 w 3155494"/>
              <a:gd name="csY6" fmla="*/ 796059 h 1044245"/>
              <a:gd name="csX7" fmla="*/ 0 w 3155494"/>
              <a:gd name="csY7" fmla="*/ 248186 h 1044245"/>
              <a:gd name="csX8" fmla="*/ 248186 w 3155494"/>
              <a:gd name="csY8" fmla="*/ 0 h 10442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155494" h="1044245">
                <a:moveTo>
                  <a:pt x="248186" y="0"/>
                </a:moveTo>
                <a:lnTo>
                  <a:pt x="2907308" y="0"/>
                </a:lnTo>
                <a:cubicBezTo>
                  <a:pt x="3044377" y="0"/>
                  <a:pt x="3155494" y="111117"/>
                  <a:pt x="3155494" y="248186"/>
                </a:cubicBezTo>
                <a:lnTo>
                  <a:pt x="3155494" y="796059"/>
                </a:lnTo>
                <a:cubicBezTo>
                  <a:pt x="3155494" y="933128"/>
                  <a:pt x="3044377" y="1044245"/>
                  <a:pt x="2907308" y="1044245"/>
                </a:cubicBezTo>
                <a:lnTo>
                  <a:pt x="248186" y="1044245"/>
                </a:lnTo>
                <a:cubicBezTo>
                  <a:pt x="111117" y="1044245"/>
                  <a:pt x="0" y="933128"/>
                  <a:pt x="0" y="796059"/>
                </a:cubicBezTo>
                <a:lnTo>
                  <a:pt x="0" y="248186"/>
                </a:lnTo>
                <a:cubicBezTo>
                  <a:pt x="0" y="111117"/>
                  <a:pt x="111117" y="0"/>
                  <a:pt x="248186" y="0"/>
                </a:cubicBezTo>
                <a:close/>
              </a:path>
            </a:pathLst>
          </a:custGeom>
          <a:solidFill>
            <a:schemeClr val="accent1"/>
          </a:solidFill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77F6B56-F8CB-FE7B-50C2-1030A8DDCD0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3449" b="13449"/>
          <a:stretch/>
        </p:blipFill>
        <p:spPr>
          <a:xfrm>
            <a:off x="14949367" y="-3888291"/>
            <a:ext cx="2775245" cy="3651744"/>
          </a:xfrm>
          <a:custGeom>
            <a:avLst/>
            <a:gdLst>
              <a:gd name="csX0" fmla="*/ 146953 w 881699"/>
              <a:gd name="csY0" fmla="*/ 0 h 1160164"/>
              <a:gd name="csX1" fmla="*/ 734746 w 881699"/>
              <a:gd name="csY1" fmla="*/ 0 h 1160164"/>
              <a:gd name="csX2" fmla="*/ 881699 w 881699"/>
              <a:gd name="csY2" fmla="*/ 146953 h 1160164"/>
              <a:gd name="csX3" fmla="*/ 881699 w 881699"/>
              <a:gd name="csY3" fmla="*/ 1013211 h 1160164"/>
              <a:gd name="csX4" fmla="*/ 734746 w 881699"/>
              <a:gd name="csY4" fmla="*/ 1160164 h 1160164"/>
              <a:gd name="csX5" fmla="*/ 146953 w 881699"/>
              <a:gd name="csY5" fmla="*/ 1160164 h 1160164"/>
              <a:gd name="csX6" fmla="*/ 0 w 881699"/>
              <a:gd name="csY6" fmla="*/ 1013211 h 1160164"/>
              <a:gd name="csX7" fmla="*/ 0 w 881699"/>
              <a:gd name="csY7" fmla="*/ 146953 h 1160164"/>
              <a:gd name="csX8" fmla="*/ 146953 w 881699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881699" h="1160164">
                <a:moveTo>
                  <a:pt x="146953" y="0"/>
                </a:moveTo>
                <a:lnTo>
                  <a:pt x="734746" y="0"/>
                </a:lnTo>
                <a:cubicBezTo>
                  <a:pt x="815906" y="0"/>
                  <a:pt x="881699" y="65793"/>
                  <a:pt x="881699" y="146953"/>
                </a:cubicBezTo>
                <a:lnTo>
                  <a:pt x="881699" y="1013211"/>
                </a:lnTo>
                <a:cubicBezTo>
                  <a:pt x="881699" y="1094371"/>
                  <a:pt x="815906" y="1160164"/>
                  <a:pt x="734746" y="1160164"/>
                </a:cubicBezTo>
                <a:lnTo>
                  <a:pt x="146953" y="1160164"/>
                </a:lnTo>
                <a:cubicBezTo>
                  <a:pt x="65793" y="1160164"/>
                  <a:pt x="0" y="1094371"/>
                  <a:pt x="0" y="1013211"/>
                </a:cubicBezTo>
                <a:lnTo>
                  <a:pt x="0" y="146953"/>
                </a:lnTo>
                <a:cubicBezTo>
                  <a:pt x="0" y="65793"/>
                  <a:pt x="65793" y="0"/>
                  <a:pt x="146953" y="0"/>
                </a:cubicBezTo>
                <a:close/>
              </a:path>
            </a:pathLst>
          </a:cu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BEA09CE-3544-C7EF-F250-9E9B195F0F6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759" t="4067" r="3358" b="3050"/>
          <a:stretch>
            <a:fillRect/>
          </a:stretch>
        </p:blipFill>
        <p:spPr>
          <a:xfrm>
            <a:off x="10703089" y="-3888291"/>
            <a:ext cx="3666541" cy="3666541"/>
          </a:xfrm>
          <a:custGeom>
            <a:avLst/>
            <a:gdLst>
              <a:gd name="csX0" fmla="*/ 193365 w 1160164"/>
              <a:gd name="csY0" fmla="*/ 0 h 1160164"/>
              <a:gd name="csX1" fmla="*/ 966799 w 1160164"/>
              <a:gd name="csY1" fmla="*/ 0 h 1160164"/>
              <a:gd name="csX2" fmla="*/ 1160164 w 1160164"/>
              <a:gd name="csY2" fmla="*/ 193365 h 1160164"/>
              <a:gd name="csX3" fmla="*/ 1160164 w 1160164"/>
              <a:gd name="csY3" fmla="*/ 966799 h 1160164"/>
              <a:gd name="csX4" fmla="*/ 966799 w 1160164"/>
              <a:gd name="csY4" fmla="*/ 1160164 h 1160164"/>
              <a:gd name="csX5" fmla="*/ 193365 w 1160164"/>
              <a:gd name="csY5" fmla="*/ 1160164 h 1160164"/>
              <a:gd name="csX6" fmla="*/ 0 w 1160164"/>
              <a:gd name="csY6" fmla="*/ 966799 h 1160164"/>
              <a:gd name="csX7" fmla="*/ 0 w 1160164"/>
              <a:gd name="csY7" fmla="*/ 193365 h 1160164"/>
              <a:gd name="csX8" fmla="*/ 193365 w 1160164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60164" h="1160164">
                <a:moveTo>
                  <a:pt x="193365" y="0"/>
                </a:moveTo>
                <a:lnTo>
                  <a:pt x="966799" y="0"/>
                </a:lnTo>
                <a:cubicBezTo>
                  <a:pt x="1073592" y="0"/>
                  <a:pt x="1160164" y="86572"/>
                  <a:pt x="1160164" y="193365"/>
                </a:cubicBezTo>
                <a:lnTo>
                  <a:pt x="1160164" y="966799"/>
                </a:lnTo>
                <a:cubicBezTo>
                  <a:pt x="1160164" y="1073592"/>
                  <a:pt x="1073592" y="1160164"/>
                  <a:pt x="966799" y="1160164"/>
                </a:cubicBezTo>
                <a:lnTo>
                  <a:pt x="193365" y="1160164"/>
                </a:lnTo>
                <a:cubicBezTo>
                  <a:pt x="86572" y="1160164"/>
                  <a:pt x="0" y="1073592"/>
                  <a:pt x="0" y="966799"/>
                </a:cubicBezTo>
                <a:lnTo>
                  <a:pt x="0" y="193365"/>
                </a:lnTo>
                <a:cubicBezTo>
                  <a:pt x="0" y="86572"/>
                  <a:pt x="86572" y="0"/>
                  <a:pt x="193365" y="0"/>
                </a:cubicBezTo>
                <a:close/>
              </a:path>
            </a:pathLst>
          </a:cu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AFDA405-E3E9-4BB5-1284-0DCE44615302}"/>
              </a:ext>
            </a:extLst>
          </p:cNvPr>
          <p:cNvSpPr txBox="1"/>
          <p:nvPr/>
        </p:nvSpPr>
        <p:spPr>
          <a:xfrm>
            <a:off x="9304070" y="9359555"/>
            <a:ext cx="2887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5400" b="1" dirty="0">
                <a:solidFill>
                  <a:srgbClr val="0013FF"/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XXX.XX</a:t>
            </a:r>
            <a:endParaRPr lang="en-AE" sz="5400" b="1" dirty="0">
              <a:solidFill>
                <a:srgbClr val="0013FF"/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FA388E8-436A-6775-5421-0A81C39133C9}"/>
              </a:ext>
            </a:extLst>
          </p:cNvPr>
          <p:cNvCxnSpPr>
            <a:cxnSpLocks/>
          </p:cNvCxnSpPr>
          <p:nvPr/>
        </p:nvCxnSpPr>
        <p:spPr>
          <a:xfrm flipH="1">
            <a:off x="-1100209" y="7238019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C432408-6202-BD2B-16B0-B9076BF50CB0}"/>
              </a:ext>
            </a:extLst>
          </p:cNvPr>
          <p:cNvSpPr txBox="1"/>
          <p:nvPr/>
        </p:nvSpPr>
        <p:spPr>
          <a:xfrm>
            <a:off x="-6079522" y="9205667"/>
            <a:ext cx="45563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32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Replace XXX.XX</a:t>
            </a:r>
          </a:p>
          <a:p>
            <a:pPr algn="r"/>
            <a:r>
              <a:rPr lang="en-AE" sz="32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with your stand number</a:t>
            </a:r>
            <a:endParaRPr lang="en-AE" sz="40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A80D42-334E-A419-51AD-853502E9EBE1}"/>
              </a:ext>
            </a:extLst>
          </p:cNvPr>
          <p:cNvSpPr txBox="1"/>
          <p:nvPr/>
        </p:nvSpPr>
        <p:spPr>
          <a:xfrm>
            <a:off x="-7685900" y="6699410"/>
            <a:ext cx="61627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32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Choose the best-fit placeholder → Right-click → Change Picture</a:t>
            </a:r>
            <a:endParaRPr lang="en-AE" sz="40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DE9A5AC-CB23-A5E5-2A56-8F6C6F546B58}"/>
              </a:ext>
            </a:extLst>
          </p:cNvPr>
          <p:cNvCxnSpPr>
            <a:cxnSpLocks/>
          </p:cNvCxnSpPr>
          <p:nvPr/>
        </p:nvCxnSpPr>
        <p:spPr>
          <a:xfrm flipH="1">
            <a:off x="-1100209" y="9734084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736407D-20AE-0DD3-3064-37418EBE0FCB}"/>
              </a:ext>
            </a:extLst>
          </p:cNvPr>
          <p:cNvSpPr txBox="1"/>
          <p:nvPr/>
        </p:nvSpPr>
        <p:spPr>
          <a:xfrm>
            <a:off x="6288155" y="6945631"/>
            <a:ext cx="30159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2400" dirty="0">
                <a:solidFill>
                  <a:schemeClr val="bg1">
                    <a:lumMod val="50000"/>
                  </a:schemeClr>
                </a:solidFill>
              </a:rPr>
              <a:t>MOVE CHOSEN LOGO HERE</a:t>
            </a:r>
            <a:endParaRPr lang="en-AE" sz="3200" dirty="0">
              <a:solidFill>
                <a:schemeClr val="bg1">
                  <a:lumMod val="50000"/>
                </a:schemeClr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A758A3-3BDC-E168-921D-7C65FD3512E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6954" r="16954" b="229"/>
          <a:stretch>
            <a:fillRect/>
          </a:stretch>
        </p:blipFill>
        <p:spPr>
          <a:xfrm>
            <a:off x="16055163" y="978194"/>
            <a:ext cx="7761767" cy="11717079"/>
          </a:xfrm>
          <a:custGeom>
            <a:avLst/>
            <a:gdLst>
              <a:gd name="csX0" fmla="*/ 1038447 w 7761767"/>
              <a:gd name="csY0" fmla="*/ 0 h 11717079"/>
              <a:gd name="csX1" fmla="*/ 6723321 w 7761767"/>
              <a:gd name="csY1" fmla="*/ 0 h 11717079"/>
              <a:gd name="csX2" fmla="*/ 7761767 w 7761767"/>
              <a:gd name="csY2" fmla="*/ 1038447 h 11717079"/>
              <a:gd name="csX3" fmla="*/ 7761767 w 7761767"/>
              <a:gd name="csY3" fmla="*/ 10678632 h 11717079"/>
              <a:gd name="csX4" fmla="*/ 6723321 w 7761767"/>
              <a:gd name="csY4" fmla="*/ 11717079 h 11717079"/>
              <a:gd name="csX5" fmla="*/ 1038447 w 7761767"/>
              <a:gd name="csY5" fmla="*/ 11717079 h 11717079"/>
              <a:gd name="csX6" fmla="*/ 0 w 7761767"/>
              <a:gd name="csY6" fmla="*/ 10678632 h 11717079"/>
              <a:gd name="csX7" fmla="*/ 0 w 7761767"/>
              <a:gd name="csY7" fmla="*/ 1038447 h 11717079"/>
              <a:gd name="csX8" fmla="*/ 1038447 w 7761767"/>
              <a:gd name="csY8" fmla="*/ 0 h 117170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7761767" h="11717079">
                <a:moveTo>
                  <a:pt x="1038447" y="0"/>
                </a:moveTo>
                <a:lnTo>
                  <a:pt x="6723321" y="0"/>
                </a:lnTo>
                <a:cubicBezTo>
                  <a:pt x="7296837" y="0"/>
                  <a:pt x="7761767" y="464929"/>
                  <a:pt x="7761767" y="1038447"/>
                </a:cubicBezTo>
                <a:lnTo>
                  <a:pt x="7761767" y="10678632"/>
                </a:lnTo>
                <a:cubicBezTo>
                  <a:pt x="7761767" y="11252150"/>
                  <a:pt x="7296837" y="11717079"/>
                  <a:pt x="6723321" y="11717079"/>
                </a:cubicBezTo>
                <a:lnTo>
                  <a:pt x="1038447" y="11717079"/>
                </a:lnTo>
                <a:cubicBezTo>
                  <a:pt x="464929" y="11717079"/>
                  <a:pt x="0" y="11252150"/>
                  <a:pt x="0" y="10678632"/>
                </a:cubicBezTo>
                <a:lnTo>
                  <a:pt x="0" y="1038447"/>
                </a:lnTo>
                <a:cubicBezTo>
                  <a:pt x="0" y="464929"/>
                  <a:pt x="464929" y="0"/>
                  <a:pt x="1038447" y="0"/>
                </a:cubicBezTo>
                <a:close/>
              </a:path>
            </a:pathLst>
          </a:cu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88120C7-7491-913A-DE02-367C110D5602}"/>
              </a:ext>
            </a:extLst>
          </p:cNvPr>
          <p:cNvCxnSpPr>
            <a:cxnSpLocks/>
          </p:cNvCxnSpPr>
          <p:nvPr/>
        </p:nvCxnSpPr>
        <p:spPr>
          <a:xfrm flipH="1">
            <a:off x="24382413" y="6707290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7FDF294-DD81-B661-891C-C4580373498B}"/>
              </a:ext>
            </a:extLst>
          </p:cNvPr>
          <p:cNvSpPr txBox="1"/>
          <p:nvPr/>
        </p:nvSpPr>
        <p:spPr>
          <a:xfrm>
            <a:off x="25718880" y="6414902"/>
            <a:ext cx="6162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E" sz="32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Right-click → Change Picture</a:t>
            </a:r>
            <a:endParaRPr lang="en-AE" sz="40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2103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313f9-0178-4225-b754-f789a7c08a8d" xsi:nil="true"/>
    <IconOverlay xmlns="http://schemas.microsoft.com/sharepoint/v4" xsi:nil="true"/>
    <JobTitleandCompany xmlns="222dca00-3b33-4a2f-8655-166c658c7574" xsi:nil="true"/>
    <ArchiverLinkFileType xmlns="222dca00-3b33-4a2f-8655-166c658c7574" xsi:nil="true"/>
    <lcf76f155ced4ddcb4097134ff3c332f xmlns="222dca00-3b33-4a2f-8655-166c658c757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DEC951401FA44EB26AF84CE0A0829B" ma:contentTypeVersion="21" ma:contentTypeDescription="Create a new document." ma:contentTypeScope="" ma:versionID="7aa0c058f6b1fc8e283f3f8cc44ab686">
  <xsd:schema xmlns:xsd="http://www.w3.org/2001/XMLSchema" xmlns:xs="http://www.w3.org/2001/XMLSchema" xmlns:p="http://schemas.microsoft.com/office/2006/metadata/properties" xmlns:ns1="http://schemas.microsoft.com/sharepoint/v3" xmlns:ns2="222dca00-3b33-4a2f-8655-166c658c7574" xmlns:ns3="8c4313f9-0178-4225-b754-f789a7c08a8d" xmlns:ns4="http://schemas.microsoft.com/sharepoint/v4" targetNamespace="http://schemas.microsoft.com/office/2006/metadata/properties" ma:root="true" ma:fieldsID="548cfc995001fa37743ac18f8711f9b2" ns1:_="" ns2:_="" ns3:_="" ns4:_="">
    <xsd:import namespace="http://schemas.microsoft.com/sharepoint/v3"/>
    <xsd:import namespace="222dca00-3b33-4a2f-8655-166c658c7574"/>
    <xsd:import namespace="8c4313f9-0178-4225-b754-f789a7c08a8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JobTitleandCompan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7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2dca00-3b33-4a2f-8655-166c658c7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4" nillable="true" ma:displayName="ArchiverLinkFileType" ma:hidden="true" ma:internalName="ArchiverLinkFileType">
      <xsd:simpleType>
        <xsd:restriction base="dms:Text"/>
      </xsd:simpleType>
    </xsd:element>
    <xsd:element name="JobTitleandCompany" ma:index="28" nillable="true" ma:displayName="Job Title and Company " ma:format="Dropdown" ma:internalName="JobTitleandCompan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313f9-0178-4225-b754-f789a7c08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4f3a1b7-a583-4a9d-ac79-9228fc44229e}" ma:internalName="TaxCatchAll" ma:showField="CatchAllData" ma:web="8c4313f9-0178-4225-b754-f789a7c08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159C6-8CA6-4B7E-9F9C-7A25CBC965CF}">
  <ds:schemaRefs>
    <ds:schemaRef ds:uri="http://schemas.microsoft.com/office/2006/metadata/properties"/>
    <ds:schemaRef ds:uri="http://schemas.microsoft.com/office/infopath/2007/PartnerControls"/>
    <ds:schemaRef ds:uri="8c4313f9-0178-4225-b754-f789a7c08a8d"/>
    <ds:schemaRef ds:uri="http://schemas.microsoft.com/sharepoint/v4"/>
    <ds:schemaRef ds:uri="222dca00-3b33-4a2f-8655-166c658c7574"/>
  </ds:schemaRefs>
</ds:datastoreItem>
</file>

<file path=customXml/itemProps2.xml><?xml version="1.0" encoding="utf-8"?>
<ds:datastoreItem xmlns:ds="http://schemas.openxmlformats.org/officeDocument/2006/customXml" ds:itemID="{697F7933-37EF-4D0C-8E26-D258EBB349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34097B-C12F-4BCF-BE1C-7949CBCFF9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2dca00-3b33-4a2f-8655-166c658c7574"/>
    <ds:schemaRef ds:uri="8c4313f9-0178-4225-b754-f789a7c08a8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Yao, Elainne</dc:creator>
  <cp:lastModifiedBy>Yao, Elainne</cp:lastModifiedBy>
  <cp:revision>5</cp:revision>
  <dcterms:created xsi:type="dcterms:W3CDTF">2026-06-25T11:53:40Z</dcterms:created>
  <dcterms:modified xsi:type="dcterms:W3CDTF">2026-06-29T11:43:48Z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2026-06-25T11:57:27Z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118dbbe0-791e-4750-a7c2-34f6a560d0f7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50, 3, 0, 1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  <property fmtid="{D5CDD505-2E9C-101B-9397-08002B2CF9AE}" pid="12" name="ContentTypeId">
    <vt:lpwstr>0x010100DADEC951401FA44EB26AF84CE0A0829B</vt:lpwstr>
  </property>
</Properties>
</file>