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</p:sldIdLst>
  <p:sldSz cx="22860000" cy="22860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36" d="100"/>
          <a:sy n="36" d="100"/>
        </p:scale>
        <p:origin x="2888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0" y="3741210"/>
            <a:ext cx="19431000" cy="7958667"/>
          </a:xfrm>
        </p:spPr>
        <p:txBody>
          <a:bodyPr anchor="b"/>
          <a:lstStyle>
            <a:lvl1pPr algn="ctr">
              <a:defRPr sz="15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500" y="12006793"/>
            <a:ext cx="17145000" cy="5519207"/>
          </a:xfrm>
        </p:spPr>
        <p:txBody>
          <a:bodyPr/>
          <a:lstStyle>
            <a:lvl1pPr marL="0" indent="0" algn="ctr">
              <a:buNone/>
              <a:defRPr sz="6000"/>
            </a:lvl1pPr>
            <a:lvl2pPr marL="1143000" indent="0" algn="ctr">
              <a:buNone/>
              <a:defRPr sz="5000"/>
            </a:lvl2pPr>
            <a:lvl3pPr marL="2286000" indent="0" algn="ctr">
              <a:buNone/>
              <a:defRPr sz="4500"/>
            </a:lvl3pPr>
            <a:lvl4pPr marL="3429000" indent="0" algn="ctr">
              <a:buNone/>
              <a:defRPr sz="4000"/>
            </a:lvl4pPr>
            <a:lvl5pPr marL="4572000" indent="0" algn="ctr">
              <a:buNone/>
              <a:defRPr sz="4000"/>
            </a:lvl5pPr>
            <a:lvl6pPr marL="5715000" indent="0" algn="ctr">
              <a:buNone/>
              <a:defRPr sz="4000"/>
            </a:lvl6pPr>
            <a:lvl7pPr marL="6858000" indent="0" algn="ctr">
              <a:buNone/>
              <a:defRPr sz="4000"/>
            </a:lvl7pPr>
            <a:lvl8pPr marL="8001000" indent="0" algn="ctr">
              <a:buNone/>
              <a:defRPr sz="4000"/>
            </a:lvl8pPr>
            <a:lvl9pPr marL="9144000" indent="0" algn="ctr">
              <a:buNone/>
              <a:defRPr sz="4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0421E-03E9-FD4E-A484-A1B8B7BFBC64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4305-2BC6-C04B-A79A-9A0A371DEC47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692425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0421E-03E9-FD4E-A484-A1B8B7BFBC64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4305-2BC6-C04B-A79A-9A0A371DEC47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532665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359189" y="1217083"/>
            <a:ext cx="4929188" cy="1937279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71626" y="1217083"/>
            <a:ext cx="14501813" cy="1937279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0421E-03E9-FD4E-A484-A1B8B7BFBC64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4305-2BC6-C04B-A79A-9A0A371DEC47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756785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0421E-03E9-FD4E-A484-A1B8B7BFBC64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4305-2BC6-C04B-A79A-9A0A371DEC47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072651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9720" y="5699132"/>
            <a:ext cx="19716750" cy="9509123"/>
          </a:xfrm>
        </p:spPr>
        <p:txBody>
          <a:bodyPr anchor="b"/>
          <a:lstStyle>
            <a:lvl1pPr>
              <a:defRPr sz="15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9720" y="15298215"/>
            <a:ext cx="19716750" cy="5000623"/>
          </a:xfrm>
        </p:spPr>
        <p:txBody>
          <a:bodyPr/>
          <a:lstStyle>
            <a:lvl1pPr marL="0" indent="0">
              <a:buNone/>
              <a:defRPr sz="6000">
                <a:solidFill>
                  <a:schemeClr val="tx1">
                    <a:tint val="82000"/>
                  </a:schemeClr>
                </a:solidFill>
              </a:defRPr>
            </a:lvl1pPr>
            <a:lvl2pPr marL="1143000" indent="0">
              <a:buNone/>
              <a:defRPr sz="5000">
                <a:solidFill>
                  <a:schemeClr val="tx1">
                    <a:tint val="82000"/>
                  </a:schemeClr>
                </a:solidFill>
              </a:defRPr>
            </a:lvl2pPr>
            <a:lvl3pPr marL="2286000" indent="0">
              <a:buNone/>
              <a:defRPr sz="4500">
                <a:solidFill>
                  <a:schemeClr val="tx1">
                    <a:tint val="82000"/>
                  </a:schemeClr>
                </a:solidFill>
              </a:defRPr>
            </a:lvl3pPr>
            <a:lvl4pPr marL="3429000" indent="0">
              <a:buNone/>
              <a:defRPr sz="4000">
                <a:solidFill>
                  <a:schemeClr val="tx1">
                    <a:tint val="82000"/>
                  </a:schemeClr>
                </a:solidFill>
              </a:defRPr>
            </a:lvl4pPr>
            <a:lvl5pPr marL="4572000" indent="0">
              <a:buNone/>
              <a:defRPr sz="4000">
                <a:solidFill>
                  <a:schemeClr val="tx1">
                    <a:tint val="82000"/>
                  </a:schemeClr>
                </a:solidFill>
              </a:defRPr>
            </a:lvl5pPr>
            <a:lvl6pPr marL="5715000" indent="0">
              <a:buNone/>
              <a:defRPr sz="4000">
                <a:solidFill>
                  <a:schemeClr val="tx1">
                    <a:tint val="82000"/>
                  </a:schemeClr>
                </a:solidFill>
              </a:defRPr>
            </a:lvl6pPr>
            <a:lvl7pPr marL="6858000" indent="0">
              <a:buNone/>
              <a:defRPr sz="4000">
                <a:solidFill>
                  <a:schemeClr val="tx1">
                    <a:tint val="82000"/>
                  </a:schemeClr>
                </a:solidFill>
              </a:defRPr>
            </a:lvl7pPr>
            <a:lvl8pPr marL="8001000" indent="0">
              <a:buNone/>
              <a:defRPr sz="4000">
                <a:solidFill>
                  <a:schemeClr val="tx1">
                    <a:tint val="82000"/>
                  </a:schemeClr>
                </a:solidFill>
              </a:defRPr>
            </a:lvl8pPr>
            <a:lvl9pPr marL="9144000" indent="0">
              <a:buNone/>
              <a:defRPr sz="40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0421E-03E9-FD4E-A484-A1B8B7BFBC64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4305-2BC6-C04B-A79A-9A0A371DEC47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987152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71625" y="6085417"/>
            <a:ext cx="9715500" cy="145044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72875" y="6085417"/>
            <a:ext cx="9715500" cy="145044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0421E-03E9-FD4E-A484-A1B8B7BFBC64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4305-2BC6-C04B-A79A-9A0A371DEC47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677290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602" y="1217088"/>
            <a:ext cx="19716750" cy="441854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74605" y="5603877"/>
            <a:ext cx="9670850" cy="2746373"/>
          </a:xfrm>
        </p:spPr>
        <p:txBody>
          <a:bodyPr anchor="b"/>
          <a:lstStyle>
            <a:lvl1pPr marL="0" indent="0">
              <a:buNone/>
              <a:defRPr sz="6000" b="1"/>
            </a:lvl1pPr>
            <a:lvl2pPr marL="1143000" indent="0">
              <a:buNone/>
              <a:defRPr sz="5000" b="1"/>
            </a:lvl2pPr>
            <a:lvl3pPr marL="2286000" indent="0">
              <a:buNone/>
              <a:defRPr sz="4500" b="1"/>
            </a:lvl3pPr>
            <a:lvl4pPr marL="3429000" indent="0">
              <a:buNone/>
              <a:defRPr sz="4000" b="1"/>
            </a:lvl4pPr>
            <a:lvl5pPr marL="4572000" indent="0">
              <a:buNone/>
              <a:defRPr sz="4000" b="1"/>
            </a:lvl5pPr>
            <a:lvl6pPr marL="5715000" indent="0">
              <a:buNone/>
              <a:defRPr sz="4000" b="1"/>
            </a:lvl6pPr>
            <a:lvl7pPr marL="6858000" indent="0">
              <a:buNone/>
              <a:defRPr sz="4000" b="1"/>
            </a:lvl7pPr>
            <a:lvl8pPr marL="8001000" indent="0">
              <a:buNone/>
              <a:defRPr sz="4000" b="1"/>
            </a:lvl8pPr>
            <a:lvl9pPr marL="9144000" indent="0">
              <a:buNone/>
              <a:defRPr sz="40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74605" y="8350250"/>
            <a:ext cx="9670850" cy="1228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572876" y="5603877"/>
            <a:ext cx="9718478" cy="2746373"/>
          </a:xfrm>
        </p:spPr>
        <p:txBody>
          <a:bodyPr anchor="b"/>
          <a:lstStyle>
            <a:lvl1pPr marL="0" indent="0">
              <a:buNone/>
              <a:defRPr sz="6000" b="1"/>
            </a:lvl1pPr>
            <a:lvl2pPr marL="1143000" indent="0">
              <a:buNone/>
              <a:defRPr sz="5000" b="1"/>
            </a:lvl2pPr>
            <a:lvl3pPr marL="2286000" indent="0">
              <a:buNone/>
              <a:defRPr sz="4500" b="1"/>
            </a:lvl3pPr>
            <a:lvl4pPr marL="3429000" indent="0">
              <a:buNone/>
              <a:defRPr sz="4000" b="1"/>
            </a:lvl4pPr>
            <a:lvl5pPr marL="4572000" indent="0">
              <a:buNone/>
              <a:defRPr sz="4000" b="1"/>
            </a:lvl5pPr>
            <a:lvl6pPr marL="5715000" indent="0">
              <a:buNone/>
              <a:defRPr sz="4000" b="1"/>
            </a:lvl6pPr>
            <a:lvl7pPr marL="6858000" indent="0">
              <a:buNone/>
              <a:defRPr sz="4000" b="1"/>
            </a:lvl7pPr>
            <a:lvl8pPr marL="8001000" indent="0">
              <a:buNone/>
              <a:defRPr sz="4000" b="1"/>
            </a:lvl8pPr>
            <a:lvl9pPr marL="9144000" indent="0">
              <a:buNone/>
              <a:defRPr sz="40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572876" y="8350250"/>
            <a:ext cx="9718478" cy="1228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0421E-03E9-FD4E-A484-A1B8B7BFBC64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4305-2BC6-C04B-A79A-9A0A371DEC47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981329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0421E-03E9-FD4E-A484-A1B8B7BFBC64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4305-2BC6-C04B-A79A-9A0A371DEC47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4107160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0421E-03E9-FD4E-A484-A1B8B7BFBC64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4305-2BC6-C04B-A79A-9A0A371DEC47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801258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603" y="1524000"/>
            <a:ext cx="7372945" cy="5334000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8477" y="3291421"/>
            <a:ext cx="11572875" cy="16245417"/>
          </a:xfrm>
        </p:spPr>
        <p:txBody>
          <a:bodyPr/>
          <a:lstStyle>
            <a:lvl1pPr>
              <a:defRPr sz="8000"/>
            </a:lvl1pPr>
            <a:lvl2pPr>
              <a:defRPr sz="7000"/>
            </a:lvl2pPr>
            <a:lvl3pPr>
              <a:defRPr sz="6000"/>
            </a:lvl3pPr>
            <a:lvl4pPr>
              <a:defRPr sz="5000"/>
            </a:lvl4pPr>
            <a:lvl5pPr>
              <a:defRPr sz="5000"/>
            </a:lvl5pPr>
            <a:lvl6pPr>
              <a:defRPr sz="5000"/>
            </a:lvl6pPr>
            <a:lvl7pPr>
              <a:defRPr sz="5000"/>
            </a:lvl7pPr>
            <a:lvl8pPr>
              <a:defRPr sz="5000"/>
            </a:lvl8pPr>
            <a:lvl9pPr>
              <a:defRPr sz="5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74603" y="6858000"/>
            <a:ext cx="7372945" cy="12705293"/>
          </a:xfrm>
        </p:spPr>
        <p:txBody>
          <a:bodyPr/>
          <a:lstStyle>
            <a:lvl1pPr marL="0" indent="0">
              <a:buNone/>
              <a:defRPr sz="4000"/>
            </a:lvl1pPr>
            <a:lvl2pPr marL="1143000" indent="0">
              <a:buNone/>
              <a:defRPr sz="3500"/>
            </a:lvl2pPr>
            <a:lvl3pPr marL="2286000" indent="0">
              <a:buNone/>
              <a:defRPr sz="3000"/>
            </a:lvl3pPr>
            <a:lvl4pPr marL="3429000" indent="0">
              <a:buNone/>
              <a:defRPr sz="2500"/>
            </a:lvl4pPr>
            <a:lvl5pPr marL="4572000" indent="0">
              <a:buNone/>
              <a:defRPr sz="2500"/>
            </a:lvl5pPr>
            <a:lvl6pPr marL="5715000" indent="0">
              <a:buNone/>
              <a:defRPr sz="2500"/>
            </a:lvl6pPr>
            <a:lvl7pPr marL="6858000" indent="0">
              <a:buNone/>
              <a:defRPr sz="2500"/>
            </a:lvl7pPr>
            <a:lvl8pPr marL="8001000" indent="0">
              <a:buNone/>
              <a:defRPr sz="2500"/>
            </a:lvl8pPr>
            <a:lvl9pPr marL="9144000" indent="0">
              <a:buNone/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0421E-03E9-FD4E-A484-A1B8B7BFBC64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4305-2BC6-C04B-A79A-9A0A371DEC47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5535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603" y="1524000"/>
            <a:ext cx="7372945" cy="5334000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718477" y="3291421"/>
            <a:ext cx="11572875" cy="16245417"/>
          </a:xfrm>
        </p:spPr>
        <p:txBody>
          <a:bodyPr anchor="t"/>
          <a:lstStyle>
            <a:lvl1pPr marL="0" indent="0">
              <a:buNone/>
              <a:defRPr sz="8000"/>
            </a:lvl1pPr>
            <a:lvl2pPr marL="1143000" indent="0">
              <a:buNone/>
              <a:defRPr sz="7000"/>
            </a:lvl2pPr>
            <a:lvl3pPr marL="2286000" indent="0">
              <a:buNone/>
              <a:defRPr sz="6000"/>
            </a:lvl3pPr>
            <a:lvl4pPr marL="3429000" indent="0">
              <a:buNone/>
              <a:defRPr sz="5000"/>
            </a:lvl4pPr>
            <a:lvl5pPr marL="4572000" indent="0">
              <a:buNone/>
              <a:defRPr sz="5000"/>
            </a:lvl5pPr>
            <a:lvl6pPr marL="5715000" indent="0">
              <a:buNone/>
              <a:defRPr sz="5000"/>
            </a:lvl6pPr>
            <a:lvl7pPr marL="6858000" indent="0">
              <a:buNone/>
              <a:defRPr sz="5000"/>
            </a:lvl7pPr>
            <a:lvl8pPr marL="8001000" indent="0">
              <a:buNone/>
              <a:defRPr sz="5000"/>
            </a:lvl8pPr>
            <a:lvl9pPr marL="9144000" indent="0">
              <a:buNone/>
              <a:defRPr sz="5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74603" y="6858000"/>
            <a:ext cx="7372945" cy="12705293"/>
          </a:xfrm>
        </p:spPr>
        <p:txBody>
          <a:bodyPr/>
          <a:lstStyle>
            <a:lvl1pPr marL="0" indent="0">
              <a:buNone/>
              <a:defRPr sz="4000"/>
            </a:lvl1pPr>
            <a:lvl2pPr marL="1143000" indent="0">
              <a:buNone/>
              <a:defRPr sz="3500"/>
            </a:lvl2pPr>
            <a:lvl3pPr marL="2286000" indent="0">
              <a:buNone/>
              <a:defRPr sz="3000"/>
            </a:lvl3pPr>
            <a:lvl4pPr marL="3429000" indent="0">
              <a:buNone/>
              <a:defRPr sz="2500"/>
            </a:lvl4pPr>
            <a:lvl5pPr marL="4572000" indent="0">
              <a:buNone/>
              <a:defRPr sz="2500"/>
            </a:lvl5pPr>
            <a:lvl6pPr marL="5715000" indent="0">
              <a:buNone/>
              <a:defRPr sz="2500"/>
            </a:lvl6pPr>
            <a:lvl7pPr marL="6858000" indent="0">
              <a:buNone/>
              <a:defRPr sz="2500"/>
            </a:lvl7pPr>
            <a:lvl8pPr marL="8001000" indent="0">
              <a:buNone/>
              <a:defRPr sz="2500"/>
            </a:lvl8pPr>
            <a:lvl9pPr marL="9144000" indent="0">
              <a:buNone/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0421E-03E9-FD4E-A484-A1B8B7BFBC64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4305-2BC6-C04B-A79A-9A0A371DEC47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417227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71625" y="1217088"/>
            <a:ext cx="19716750" cy="44185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71625" y="6085417"/>
            <a:ext cx="19716750" cy="145044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71625" y="21187839"/>
            <a:ext cx="5143500" cy="12170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A0421E-03E9-FD4E-A484-A1B8B7BFBC64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572375" y="21187839"/>
            <a:ext cx="7715250" cy="12170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144875" y="21187839"/>
            <a:ext cx="5143500" cy="12170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204305-2BC6-C04B-A79A-9A0A371DEC47}" type="slidenum">
              <a:rPr lang="en-AE" smtClean="0"/>
              <a:t>‹#›</a:t>
            </a:fld>
            <a:endParaRPr lang="en-AE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1BBADC2-0068-FA62-7810-91D0273A00AA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190500" y="22532340"/>
            <a:ext cx="1857375" cy="13716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E" sz="900">
                <a:solidFill>
                  <a:srgbClr val="0078D7">
                    <a:alpha val="50000"/>
                  </a:srgbClr>
                </a:solidFill>
                <a:latin typeface="Rockwell" panose="02060603020205020403" pitchFamily="18" charset="77"/>
              </a:rPr>
              <a:t>Information Classification: General</a:t>
            </a:r>
          </a:p>
        </p:txBody>
      </p:sp>
    </p:spTree>
    <p:extLst>
      <p:ext uri="{BB962C8B-B14F-4D97-AF65-F5344CB8AC3E}">
        <p14:creationId xmlns:p14="http://schemas.microsoft.com/office/powerpoint/2010/main" val="2262012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286000" rtl="0" eaLnBrk="1" latinLnBrk="0" hangingPunct="1">
        <a:lnSpc>
          <a:spcPct val="90000"/>
        </a:lnSpc>
        <a:spcBef>
          <a:spcPct val="0"/>
        </a:spcBef>
        <a:buNone/>
        <a:defRPr sz="11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71500" indent="-571500" algn="l" defTabSz="2286000" rtl="0" eaLnBrk="1" latinLnBrk="0" hangingPunct="1">
        <a:lnSpc>
          <a:spcPct val="90000"/>
        </a:lnSpc>
        <a:spcBef>
          <a:spcPts val="2500"/>
        </a:spcBef>
        <a:buFont typeface="Arial" panose="020B0604020202020204" pitchFamily="34" charset="0"/>
        <a:buChar char="•"/>
        <a:defRPr sz="7000" kern="1200">
          <a:solidFill>
            <a:schemeClr val="tx1"/>
          </a:solidFill>
          <a:latin typeface="+mn-lt"/>
          <a:ea typeface="+mn-ea"/>
          <a:cs typeface="+mn-cs"/>
        </a:defRPr>
      </a:lvl1pPr>
      <a:lvl2pPr marL="1714500" indent="-571500" algn="l" defTabSz="2286000" rtl="0" eaLnBrk="1" latinLnBrk="0" hangingPunct="1">
        <a:lnSpc>
          <a:spcPct val="90000"/>
        </a:lnSpc>
        <a:spcBef>
          <a:spcPts val="125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2pPr>
      <a:lvl3pPr marL="2857500" indent="-571500" algn="l" defTabSz="2286000" rtl="0" eaLnBrk="1" latinLnBrk="0" hangingPunct="1">
        <a:lnSpc>
          <a:spcPct val="90000"/>
        </a:lnSpc>
        <a:spcBef>
          <a:spcPts val="1250"/>
        </a:spcBef>
        <a:buFont typeface="Arial" panose="020B0604020202020204" pitchFamily="34" charset="0"/>
        <a:buChar char="•"/>
        <a:defRPr sz="5000" kern="1200">
          <a:solidFill>
            <a:schemeClr val="tx1"/>
          </a:solidFill>
          <a:latin typeface="+mn-lt"/>
          <a:ea typeface="+mn-ea"/>
          <a:cs typeface="+mn-cs"/>
        </a:defRPr>
      </a:lvl3pPr>
      <a:lvl4pPr marL="4000500" indent="-571500" algn="l" defTabSz="2286000" rtl="0" eaLnBrk="1" latinLnBrk="0" hangingPunct="1">
        <a:lnSpc>
          <a:spcPct val="90000"/>
        </a:lnSpc>
        <a:spcBef>
          <a:spcPts val="125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4pPr>
      <a:lvl5pPr marL="5143500" indent="-571500" algn="l" defTabSz="2286000" rtl="0" eaLnBrk="1" latinLnBrk="0" hangingPunct="1">
        <a:lnSpc>
          <a:spcPct val="90000"/>
        </a:lnSpc>
        <a:spcBef>
          <a:spcPts val="125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5pPr>
      <a:lvl6pPr marL="6286500" indent="-571500" algn="l" defTabSz="2286000" rtl="0" eaLnBrk="1" latinLnBrk="0" hangingPunct="1">
        <a:lnSpc>
          <a:spcPct val="90000"/>
        </a:lnSpc>
        <a:spcBef>
          <a:spcPts val="125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6pPr>
      <a:lvl7pPr marL="7429500" indent="-571500" algn="l" defTabSz="2286000" rtl="0" eaLnBrk="1" latinLnBrk="0" hangingPunct="1">
        <a:lnSpc>
          <a:spcPct val="90000"/>
        </a:lnSpc>
        <a:spcBef>
          <a:spcPts val="125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7pPr>
      <a:lvl8pPr marL="8572500" indent="-571500" algn="l" defTabSz="2286000" rtl="0" eaLnBrk="1" latinLnBrk="0" hangingPunct="1">
        <a:lnSpc>
          <a:spcPct val="90000"/>
        </a:lnSpc>
        <a:spcBef>
          <a:spcPts val="125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8pPr>
      <a:lvl9pPr marL="9715500" indent="-571500" algn="l" defTabSz="2286000" rtl="0" eaLnBrk="1" latinLnBrk="0" hangingPunct="1">
        <a:lnSpc>
          <a:spcPct val="90000"/>
        </a:lnSpc>
        <a:spcBef>
          <a:spcPts val="125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286000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143000" algn="l" defTabSz="2286000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algn="l" defTabSz="2286000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3pPr>
      <a:lvl4pPr marL="3429000" algn="l" defTabSz="2286000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4pPr>
      <a:lvl5pPr marL="4572000" algn="l" defTabSz="2286000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5pPr>
      <a:lvl6pPr marL="5715000" algn="l" defTabSz="2286000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6pPr>
      <a:lvl7pPr marL="6858000" algn="l" defTabSz="2286000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7pPr>
      <a:lvl8pPr marL="8001000" algn="l" defTabSz="2286000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8pPr>
      <a:lvl9pPr marL="9144000" algn="l" defTabSz="2286000" rtl="0" eaLnBrk="1" latinLnBrk="0" hangingPunct="1">
        <a:defRPr sz="4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A214C455-768F-B572-71AB-42705A893A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"/>
            <a:ext cx="22859998" cy="2285999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02E71E5-F46C-3C11-F974-3D74738A284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106" r="4106"/>
          <a:stretch/>
        </p:blipFill>
        <p:spPr>
          <a:xfrm>
            <a:off x="0" y="-5023324"/>
            <a:ext cx="12898597" cy="4268521"/>
          </a:xfrm>
          <a:custGeom>
            <a:avLst/>
            <a:gdLst>
              <a:gd name="csX0" fmla="*/ 248186 w 3155494"/>
              <a:gd name="csY0" fmla="*/ 0 h 1044245"/>
              <a:gd name="csX1" fmla="*/ 2907308 w 3155494"/>
              <a:gd name="csY1" fmla="*/ 0 h 1044245"/>
              <a:gd name="csX2" fmla="*/ 3155494 w 3155494"/>
              <a:gd name="csY2" fmla="*/ 248186 h 1044245"/>
              <a:gd name="csX3" fmla="*/ 3155494 w 3155494"/>
              <a:gd name="csY3" fmla="*/ 796059 h 1044245"/>
              <a:gd name="csX4" fmla="*/ 2907308 w 3155494"/>
              <a:gd name="csY4" fmla="*/ 1044245 h 1044245"/>
              <a:gd name="csX5" fmla="*/ 248186 w 3155494"/>
              <a:gd name="csY5" fmla="*/ 1044245 h 1044245"/>
              <a:gd name="csX6" fmla="*/ 0 w 3155494"/>
              <a:gd name="csY6" fmla="*/ 796059 h 1044245"/>
              <a:gd name="csX7" fmla="*/ 0 w 3155494"/>
              <a:gd name="csY7" fmla="*/ 248186 h 1044245"/>
              <a:gd name="csX8" fmla="*/ 248186 w 3155494"/>
              <a:gd name="csY8" fmla="*/ 0 h 104424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3155494" h="1044245">
                <a:moveTo>
                  <a:pt x="248186" y="0"/>
                </a:moveTo>
                <a:lnTo>
                  <a:pt x="2907308" y="0"/>
                </a:lnTo>
                <a:cubicBezTo>
                  <a:pt x="3044377" y="0"/>
                  <a:pt x="3155494" y="111117"/>
                  <a:pt x="3155494" y="248186"/>
                </a:cubicBezTo>
                <a:lnTo>
                  <a:pt x="3155494" y="796059"/>
                </a:lnTo>
                <a:cubicBezTo>
                  <a:pt x="3155494" y="933128"/>
                  <a:pt x="3044377" y="1044245"/>
                  <a:pt x="2907308" y="1044245"/>
                </a:cubicBezTo>
                <a:lnTo>
                  <a:pt x="248186" y="1044245"/>
                </a:lnTo>
                <a:cubicBezTo>
                  <a:pt x="111117" y="1044245"/>
                  <a:pt x="0" y="933128"/>
                  <a:pt x="0" y="796059"/>
                </a:cubicBezTo>
                <a:lnTo>
                  <a:pt x="0" y="248186"/>
                </a:lnTo>
                <a:cubicBezTo>
                  <a:pt x="0" y="111117"/>
                  <a:pt x="111117" y="0"/>
                  <a:pt x="248186" y="0"/>
                </a:cubicBezTo>
                <a:close/>
              </a:path>
            </a:pathLst>
          </a:custGeom>
          <a:solidFill>
            <a:schemeClr val="accent1"/>
          </a:solidFill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EFEC42D-62F4-1288-A61C-795AEBEA4027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13449" b="13449"/>
          <a:stretch/>
        </p:blipFill>
        <p:spPr>
          <a:xfrm>
            <a:off x="18630851" y="-5260942"/>
            <a:ext cx="3607357" cy="4746660"/>
          </a:xfrm>
          <a:custGeom>
            <a:avLst/>
            <a:gdLst>
              <a:gd name="csX0" fmla="*/ 146953 w 881699"/>
              <a:gd name="csY0" fmla="*/ 0 h 1160164"/>
              <a:gd name="csX1" fmla="*/ 734746 w 881699"/>
              <a:gd name="csY1" fmla="*/ 0 h 1160164"/>
              <a:gd name="csX2" fmla="*/ 881699 w 881699"/>
              <a:gd name="csY2" fmla="*/ 146953 h 1160164"/>
              <a:gd name="csX3" fmla="*/ 881699 w 881699"/>
              <a:gd name="csY3" fmla="*/ 1013211 h 1160164"/>
              <a:gd name="csX4" fmla="*/ 734746 w 881699"/>
              <a:gd name="csY4" fmla="*/ 1160164 h 1160164"/>
              <a:gd name="csX5" fmla="*/ 146953 w 881699"/>
              <a:gd name="csY5" fmla="*/ 1160164 h 1160164"/>
              <a:gd name="csX6" fmla="*/ 0 w 881699"/>
              <a:gd name="csY6" fmla="*/ 1013211 h 1160164"/>
              <a:gd name="csX7" fmla="*/ 0 w 881699"/>
              <a:gd name="csY7" fmla="*/ 146953 h 1160164"/>
              <a:gd name="csX8" fmla="*/ 146953 w 881699"/>
              <a:gd name="csY8" fmla="*/ 0 h 116016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881699" h="1160164">
                <a:moveTo>
                  <a:pt x="146953" y="0"/>
                </a:moveTo>
                <a:lnTo>
                  <a:pt x="734746" y="0"/>
                </a:lnTo>
                <a:cubicBezTo>
                  <a:pt x="815906" y="0"/>
                  <a:pt x="881699" y="65793"/>
                  <a:pt x="881699" y="146953"/>
                </a:cubicBezTo>
                <a:lnTo>
                  <a:pt x="881699" y="1013211"/>
                </a:lnTo>
                <a:cubicBezTo>
                  <a:pt x="881699" y="1094371"/>
                  <a:pt x="815906" y="1160164"/>
                  <a:pt x="734746" y="1160164"/>
                </a:cubicBezTo>
                <a:lnTo>
                  <a:pt x="146953" y="1160164"/>
                </a:lnTo>
                <a:cubicBezTo>
                  <a:pt x="65793" y="1160164"/>
                  <a:pt x="0" y="1094371"/>
                  <a:pt x="0" y="1013211"/>
                </a:cubicBezTo>
                <a:lnTo>
                  <a:pt x="0" y="146953"/>
                </a:lnTo>
                <a:cubicBezTo>
                  <a:pt x="0" y="65793"/>
                  <a:pt x="65793" y="0"/>
                  <a:pt x="146953" y="0"/>
                </a:cubicBezTo>
                <a:close/>
              </a:path>
            </a:pathLst>
          </a:cu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47FF344-F7D2-A98E-51CD-EAF440B091E3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3759" t="4067" r="3358" b="3050"/>
          <a:stretch>
            <a:fillRect/>
          </a:stretch>
        </p:blipFill>
        <p:spPr>
          <a:xfrm>
            <a:off x="13380798" y="-5260942"/>
            <a:ext cx="4743759" cy="4743759"/>
          </a:xfrm>
          <a:custGeom>
            <a:avLst/>
            <a:gdLst>
              <a:gd name="csX0" fmla="*/ 193365 w 1160164"/>
              <a:gd name="csY0" fmla="*/ 0 h 1160164"/>
              <a:gd name="csX1" fmla="*/ 966799 w 1160164"/>
              <a:gd name="csY1" fmla="*/ 0 h 1160164"/>
              <a:gd name="csX2" fmla="*/ 1160164 w 1160164"/>
              <a:gd name="csY2" fmla="*/ 193365 h 1160164"/>
              <a:gd name="csX3" fmla="*/ 1160164 w 1160164"/>
              <a:gd name="csY3" fmla="*/ 966799 h 1160164"/>
              <a:gd name="csX4" fmla="*/ 966799 w 1160164"/>
              <a:gd name="csY4" fmla="*/ 1160164 h 1160164"/>
              <a:gd name="csX5" fmla="*/ 193365 w 1160164"/>
              <a:gd name="csY5" fmla="*/ 1160164 h 1160164"/>
              <a:gd name="csX6" fmla="*/ 0 w 1160164"/>
              <a:gd name="csY6" fmla="*/ 966799 h 1160164"/>
              <a:gd name="csX7" fmla="*/ 0 w 1160164"/>
              <a:gd name="csY7" fmla="*/ 193365 h 1160164"/>
              <a:gd name="csX8" fmla="*/ 193365 w 1160164"/>
              <a:gd name="csY8" fmla="*/ 0 h 116016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1160164" h="1160164">
                <a:moveTo>
                  <a:pt x="193365" y="0"/>
                </a:moveTo>
                <a:lnTo>
                  <a:pt x="966799" y="0"/>
                </a:lnTo>
                <a:cubicBezTo>
                  <a:pt x="1073592" y="0"/>
                  <a:pt x="1160164" y="86572"/>
                  <a:pt x="1160164" y="193365"/>
                </a:cubicBezTo>
                <a:lnTo>
                  <a:pt x="1160164" y="966799"/>
                </a:lnTo>
                <a:cubicBezTo>
                  <a:pt x="1160164" y="1073592"/>
                  <a:pt x="1073592" y="1160164"/>
                  <a:pt x="966799" y="1160164"/>
                </a:cubicBezTo>
                <a:lnTo>
                  <a:pt x="193365" y="1160164"/>
                </a:lnTo>
                <a:cubicBezTo>
                  <a:pt x="86572" y="1160164"/>
                  <a:pt x="0" y="1073592"/>
                  <a:pt x="0" y="966799"/>
                </a:cubicBezTo>
                <a:lnTo>
                  <a:pt x="0" y="193365"/>
                </a:lnTo>
                <a:cubicBezTo>
                  <a:pt x="0" y="86572"/>
                  <a:pt x="86572" y="0"/>
                  <a:pt x="193365" y="0"/>
                </a:cubicBezTo>
                <a:close/>
              </a:path>
            </a:pathLst>
          </a:cu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92A2721-F0AB-3C8B-ECAD-01631F2ED4AD}"/>
              </a:ext>
            </a:extLst>
          </p:cNvPr>
          <p:cNvSpPr txBox="1"/>
          <p:nvPr/>
        </p:nvSpPr>
        <p:spPr>
          <a:xfrm>
            <a:off x="12865543" y="12212483"/>
            <a:ext cx="28871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E" sz="5400" b="1" dirty="0">
                <a:solidFill>
                  <a:srgbClr val="0013FF"/>
                </a:solidFill>
                <a:latin typeface="Urbanist Medium" panose="020B0A04040200000203" pitchFamily="34" charset="77"/>
                <a:ea typeface="Urbanist Medium" panose="020B0A04040200000203" pitchFamily="34" charset="77"/>
                <a:cs typeface="Urbanist Medium" panose="020B0A04040200000203" pitchFamily="34" charset="77"/>
              </a:rPr>
              <a:t>XXX.XX</a:t>
            </a:r>
            <a:endParaRPr lang="en-AE" sz="5400" b="1" dirty="0">
              <a:solidFill>
                <a:srgbClr val="0013FF"/>
              </a:solidFill>
              <a:latin typeface="Urbanist Black" panose="020B0A04040200000203" pitchFamily="34" charset="77"/>
              <a:ea typeface="Urbanist Black" panose="020B0A04040200000203" pitchFamily="34" charset="77"/>
              <a:cs typeface="Urbanist Black" panose="020B0A04040200000203" pitchFamily="34" charset="77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34EB006-F36B-AD21-7529-8D6C4A09C390}"/>
              </a:ext>
            </a:extLst>
          </p:cNvPr>
          <p:cNvCxnSpPr>
            <a:cxnSpLocks/>
          </p:cNvCxnSpPr>
          <p:nvPr/>
        </p:nvCxnSpPr>
        <p:spPr>
          <a:xfrm flipH="1">
            <a:off x="-1100209" y="8810787"/>
            <a:ext cx="108080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C519395C-5D1E-FA93-066A-7A7EB912A5BC}"/>
              </a:ext>
            </a:extLst>
          </p:cNvPr>
          <p:cNvSpPr txBox="1"/>
          <p:nvPr/>
        </p:nvSpPr>
        <p:spPr>
          <a:xfrm>
            <a:off x="-8239236" y="12022019"/>
            <a:ext cx="67160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E" sz="4800" dirty="0">
                <a:solidFill>
                  <a:schemeClr val="bg1">
                    <a:lumMod val="50000"/>
                  </a:schemeClr>
                </a:solidFill>
                <a:latin typeface="Urbanist Medium" panose="020B0A04040200000203" pitchFamily="34" charset="77"/>
                <a:ea typeface="Urbanist Medium" panose="020B0A04040200000203" pitchFamily="34" charset="77"/>
                <a:cs typeface="Urbanist Medium" panose="020B0A04040200000203" pitchFamily="34" charset="77"/>
              </a:rPr>
              <a:t>Replace XXX.XX</a:t>
            </a:r>
          </a:p>
          <a:p>
            <a:pPr algn="r"/>
            <a:r>
              <a:rPr lang="en-AE" sz="4800" dirty="0">
                <a:solidFill>
                  <a:schemeClr val="bg1">
                    <a:lumMod val="50000"/>
                  </a:schemeClr>
                </a:solidFill>
                <a:latin typeface="Urbanist Medium" panose="020B0A04040200000203" pitchFamily="34" charset="77"/>
                <a:ea typeface="Urbanist Medium" panose="020B0A04040200000203" pitchFamily="34" charset="77"/>
                <a:cs typeface="Urbanist Medium" panose="020B0A04040200000203" pitchFamily="34" charset="77"/>
              </a:rPr>
              <a:t>with your stand number</a:t>
            </a:r>
            <a:endParaRPr lang="en-AE" sz="6000" dirty="0">
              <a:solidFill>
                <a:schemeClr val="bg1">
                  <a:lumMod val="50000"/>
                </a:schemeClr>
              </a:solidFill>
              <a:latin typeface="Urbanist Medium" panose="020B0A04040200000203" pitchFamily="34" charset="77"/>
              <a:ea typeface="Urbanist Medium" panose="020B0A04040200000203" pitchFamily="34" charset="77"/>
              <a:cs typeface="Urbanist Medium" panose="020B0A04040200000203" pitchFamily="34" charset="7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1303BBF-CDBA-E468-1D50-6D51F16B786B}"/>
              </a:ext>
            </a:extLst>
          </p:cNvPr>
          <p:cNvSpPr txBox="1"/>
          <p:nvPr/>
        </p:nvSpPr>
        <p:spPr>
          <a:xfrm>
            <a:off x="-10607040" y="8272178"/>
            <a:ext cx="908386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E" sz="4800" dirty="0">
                <a:solidFill>
                  <a:schemeClr val="bg1">
                    <a:lumMod val="50000"/>
                  </a:schemeClr>
                </a:solidFill>
                <a:latin typeface="Urbanist Medium" panose="020B0A04040200000203" pitchFamily="34" charset="77"/>
                <a:ea typeface="Urbanist Medium" panose="020B0A04040200000203" pitchFamily="34" charset="77"/>
                <a:cs typeface="Urbanist Medium" panose="020B0A04040200000203" pitchFamily="34" charset="77"/>
              </a:rPr>
              <a:t>Choose the best-fit placeholder → Right-click → Change Picture</a:t>
            </a:r>
            <a:endParaRPr lang="en-AE" sz="6000" dirty="0">
              <a:solidFill>
                <a:schemeClr val="bg1">
                  <a:lumMod val="50000"/>
                </a:schemeClr>
              </a:solidFill>
              <a:latin typeface="Urbanist Medium" panose="020B0A04040200000203" pitchFamily="34" charset="77"/>
              <a:ea typeface="Urbanist Medium" panose="020B0A04040200000203" pitchFamily="34" charset="77"/>
              <a:cs typeface="Urbanist Medium" panose="020B0A04040200000203" pitchFamily="34" charset="77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75928FF-9DB5-5E21-4842-CD06609C0E9F}"/>
              </a:ext>
            </a:extLst>
          </p:cNvPr>
          <p:cNvCxnSpPr>
            <a:cxnSpLocks/>
          </p:cNvCxnSpPr>
          <p:nvPr/>
        </p:nvCxnSpPr>
        <p:spPr>
          <a:xfrm flipH="1">
            <a:off x="-1100209" y="12550436"/>
            <a:ext cx="108080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96E70A0A-7C93-FCDD-2757-BDB8C6D7676E}"/>
              </a:ext>
            </a:extLst>
          </p:cNvPr>
          <p:cNvSpPr txBox="1"/>
          <p:nvPr/>
        </p:nvSpPr>
        <p:spPr>
          <a:xfrm>
            <a:off x="9341507" y="8780213"/>
            <a:ext cx="41769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E" sz="3600" dirty="0">
                <a:solidFill>
                  <a:schemeClr val="bg1">
                    <a:lumMod val="50000"/>
                  </a:schemeClr>
                </a:solidFill>
              </a:rPr>
              <a:t>MOVE CHOSEN LOGO HERE</a:t>
            </a:r>
            <a:endParaRPr lang="en-AE" sz="4400" dirty="0">
              <a:solidFill>
                <a:schemeClr val="bg1">
                  <a:lumMod val="50000"/>
                </a:schemeClr>
              </a:solidFill>
              <a:latin typeface="Urbanist Black" panose="020B0A04040200000203" pitchFamily="34" charset="77"/>
              <a:ea typeface="Urbanist Black" panose="020B0A04040200000203" pitchFamily="34" charset="77"/>
              <a:cs typeface="Urbanist Black" panose="020B0A04040200000203" pitchFamily="34" charset="77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F63BF27-E6A8-DEC6-DCC1-49BACE8197B2}"/>
              </a:ext>
            </a:extLst>
          </p:cNvPr>
          <p:cNvCxnSpPr>
            <a:cxnSpLocks/>
          </p:cNvCxnSpPr>
          <p:nvPr/>
        </p:nvCxnSpPr>
        <p:spPr>
          <a:xfrm flipV="1">
            <a:off x="11353919" y="24138659"/>
            <a:ext cx="0" cy="102815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085B3615-34FB-15A4-768C-FC0B261AF68C}"/>
              </a:ext>
            </a:extLst>
          </p:cNvPr>
          <p:cNvSpPr txBox="1"/>
          <p:nvPr/>
        </p:nvSpPr>
        <p:spPr>
          <a:xfrm>
            <a:off x="6811985" y="25585770"/>
            <a:ext cx="90838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E" sz="4800" dirty="0">
                <a:solidFill>
                  <a:schemeClr val="bg1">
                    <a:lumMod val="50000"/>
                  </a:schemeClr>
                </a:solidFill>
                <a:latin typeface="Urbanist Medium" panose="020B0A04040200000203" pitchFamily="34" charset="77"/>
                <a:ea typeface="Urbanist Medium" panose="020B0A04040200000203" pitchFamily="34" charset="77"/>
                <a:cs typeface="Urbanist Medium" panose="020B0A04040200000203" pitchFamily="34" charset="77"/>
              </a:rPr>
              <a:t>Right-click → Change Picture</a:t>
            </a:r>
            <a:endParaRPr lang="en-AE" sz="6000" dirty="0">
              <a:solidFill>
                <a:schemeClr val="bg1">
                  <a:lumMod val="50000"/>
                </a:schemeClr>
              </a:solidFill>
              <a:latin typeface="Urbanist Medium" panose="020B0A04040200000203" pitchFamily="34" charset="77"/>
              <a:ea typeface="Urbanist Medium" panose="020B0A04040200000203" pitchFamily="34" charset="77"/>
              <a:cs typeface="Urbanist Medium" panose="020B0A04040200000203" pitchFamily="34" charset="77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A8B0BE26-F437-B712-DF00-6B1547F0F60B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14137" t="19882" r="14197" b="19882"/>
          <a:stretch>
            <a:fillRect/>
          </a:stretch>
        </p:blipFill>
        <p:spPr>
          <a:xfrm>
            <a:off x="-19405" y="17060859"/>
            <a:ext cx="22879405" cy="6880316"/>
          </a:xfrm>
          <a:custGeom>
            <a:avLst/>
            <a:gdLst>
              <a:gd name="csX0" fmla="*/ 989596 w 22879405"/>
              <a:gd name="csY0" fmla="*/ 0 h 6880316"/>
              <a:gd name="csX1" fmla="*/ 21889809 w 22879405"/>
              <a:gd name="csY1" fmla="*/ 0 h 6880316"/>
              <a:gd name="csX2" fmla="*/ 22879405 w 22879405"/>
              <a:gd name="csY2" fmla="*/ 989596 h 6880316"/>
              <a:gd name="csX3" fmla="*/ 22879405 w 22879405"/>
              <a:gd name="csY3" fmla="*/ 5890720 h 6880316"/>
              <a:gd name="csX4" fmla="*/ 21889809 w 22879405"/>
              <a:gd name="csY4" fmla="*/ 6880316 h 6880316"/>
              <a:gd name="csX5" fmla="*/ 989596 w 22879405"/>
              <a:gd name="csY5" fmla="*/ 6880316 h 6880316"/>
              <a:gd name="csX6" fmla="*/ 0 w 22879405"/>
              <a:gd name="csY6" fmla="*/ 5890720 h 6880316"/>
              <a:gd name="csX7" fmla="*/ 0 w 22879405"/>
              <a:gd name="csY7" fmla="*/ 989596 h 6880316"/>
              <a:gd name="csX8" fmla="*/ 989596 w 22879405"/>
              <a:gd name="csY8" fmla="*/ 0 h 688031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22879405" h="6880316">
                <a:moveTo>
                  <a:pt x="989596" y="0"/>
                </a:moveTo>
                <a:lnTo>
                  <a:pt x="21889809" y="0"/>
                </a:lnTo>
                <a:cubicBezTo>
                  <a:pt x="22436349" y="0"/>
                  <a:pt x="22879405" y="443056"/>
                  <a:pt x="22879405" y="989596"/>
                </a:cubicBezTo>
                <a:lnTo>
                  <a:pt x="22879405" y="5890720"/>
                </a:lnTo>
                <a:cubicBezTo>
                  <a:pt x="22879405" y="6437260"/>
                  <a:pt x="22436349" y="6880316"/>
                  <a:pt x="21889809" y="6880316"/>
                </a:cubicBezTo>
                <a:lnTo>
                  <a:pt x="989596" y="6880316"/>
                </a:lnTo>
                <a:cubicBezTo>
                  <a:pt x="443058" y="6880316"/>
                  <a:pt x="0" y="6437260"/>
                  <a:pt x="0" y="5890720"/>
                </a:cubicBezTo>
                <a:lnTo>
                  <a:pt x="0" y="989596"/>
                </a:lnTo>
                <a:cubicBezTo>
                  <a:pt x="0" y="443056"/>
                  <a:pt x="443058" y="0"/>
                  <a:pt x="989596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074618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c4313f9-0178-4225-b754-f789a7c08a8d" xsi:nil="true"/>
    <IconOverlay xmlns="http://schemas.microsoft.com/sharepoint/v4" xsi:nil="true"/>
    <JobTitleandCompany xmlns="222dca00-3b33-4a2f-8655-166c658c7574" xsi:nil="true"/>
    <ArchiverLinkFileType xmlns="222dca00-3b33-4a2f-8655-166c658c7574" xsi:nil="true"/>
    <lcf76f155ced4ddcb4097134ff3c332f xmlns="222dca00-3b33-4a2f-8655-166c658c7574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DEC951401FA44EB26AF84CE0A0829B" ma:contentTypeVersion="21" ma:contentTypeDescription="Create a new document." ma:contentTypeScope="" ma:versionID="7aa0c058f6b1fc8e283f3f8cc44ab686">
  <xsd:schema xmlns:xsd="http://www.w3.org/2001/XMLSchema" xmlns:xs="http://www.w3.org/2001/XMLSchema" xmlns:p="http://schemas.microsoft.com/office/2006/metadata/properties" xmlns:ns1="http://schemas.microsoft.com/sharepoint/v3" xmlns:ns2="222dca00-3b33-4a2f-8655-166c658c7574" xmlns:ns3="8c4313f9-0178-4225-b754-f789a7c08a8d" xmlns:ns4="http://schemas.microsoft.com/sharepoint/v4" targetNamespace="http://schemas.microsoft.com/office/2006/metadata/properties" ma:root="true" ma:fieldsID="548cfc995001fa37743ac18f8711f9b2" ns1:_="" ns2:_="" ns3:_="" ns4:_="">
    <xsd:import namespace="http://schemas.microsoft.com/sharepoint/v3"/>
    <xsd:import namespace="222dca00-3b33-4a2f-8655-166c658c7574"/>
    <xsd:import namespace="8c4313f9-0178-4225-b754-f789a7c08a8d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MediaServiceBillingMetadata" minOccurs="0"/>
                <xsd:element ref="ns2:ArchiverLinkFileType" minOccurs="0"/>
                <xsd:element ref="ns4:IconOverlay" minOccurs="0"/>
                <xsd:element ref="ns1:_vti_ItemDeclaredRecord" minOccurs="0"/>
                <xsd:element ref="ns1:_vti_ItemHoldRecordStatus" minOccurs="0"/>
                <xsd:element ref="ns2:JobTitleandCompan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vti_ItemDeclaredRecord" ma:index="26" nillable="true" ma:displayName="Declared Record" ma:hidden="true" ma:internalName="_vti_ItemDeclaredRecord" ma:readOnly="true">
      <xsd:simpleType>
        <xsd:restriction base="dms:DateTime"/>
      </xsd:simpleType>
    </xsd:element>
    <xsd:element name="_vti_ItemHoldRecordStatus" ma:index="27" nillable="true" ma:displayName="Hold and Record Status" ma:decimals="0" ma:hidden="true" ma:internalName="_vti_ItemHoldRecordStatu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2dca00-3b33-4a2f-8655-166c658c75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  <xsd:element name="ArchiverLinkFileType" ma:index="24" nillable="true" ma:displayName="ArchiverLinkFileType" ma:hidden="true" ma:internalName="ArchiverLinkFileType">
      <xsd:simpleType>
        <xsd:restriction base="dms:Text"/>
      </xsd:simpleType>
    </xsd:element>
    <xsd:element name="JobTitleandCompany" ma:index="28" nillable="true" ma:displayName="Job Title and Company " ma:format="Dropdown" ma:internalName="JobTitleandCompany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313f9-0178-4225-b754-f789a7c08a8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84f3a1b7-a583-4a9d-ac79-9228fc44229e}" ma:internalName="TaxCatchAll" ma:showField="CatchAllData" ma:web="8c4313f9-0178-4225-b754-f789a7c08a8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5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AC10F05-E978-4C61-83D3-DA54AEAD3670}">
  <ds:schemaRefs>
    <ds:schemaRef ds:uri="http://schemas.microsoft.com/office/2006/metadata/properties"/>
    <ds:schemaRef ds:uri="http://schemas.microsoft.com/office/infopath/2007/PartnerControls"/>
    <ds:schemaRef ds:uri="8c4313f9-0178-4225-b754-f789a7c08a8d"/>
    <ds:schemaRef ds:uri="http://schemas.microsoft.com/sharepoint/v4"/>
    <ds:schemaRef ds:uri="222dca00-3b33-4a2f-8655-166c658c7574"/>
  </ds:schemaRefs>
</ds:datastoreItem>
</file>

<file path=customXml/itemProps2.xml><?xml version="1.0" encoding="utf-8"?>
<ds:datastoreItem xmlns:ds="http://schemas.openxmlformats.org/officeDocument/2006/customXml" ds:itemID="{547552CF-9633-424A-BA69-A3961321C15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90D2BF9-376A-4BFB-8F9A-51C52C4070F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222dca00-3b33-4a2f-8655-166c658c7574"/>
    <ds:schemaRef ds:uri="8c4313f9-0178-4225-b754-f789a7c08a8d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28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Yao, Elainne</dc:creator>
  <cp:lastModifiedBy>Yao, Elainne</cp:lastModifiedBy>
  <cp:revision>6</cp:revision>
  <dcterms:created xsi:type="dcterms:W3CDTF">2026-06-25T12:02:16Z</dcterms:created>
  <dcterms:modified xsi:type="dcterms:W3CDTF">2026-06-29T09:53:35Z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bbab825-a111-45e4-86a1-18cee0005896_Enabled">
    <vt:lpwstr>true</vt:lpwstr>
  </property>
  <property fmtid="{D5CDD505-2E9C-101B-9397-08002B2CF9AE}" pid="3" name="MSIP_Label_2bbab825-a111-45e4-86a1-18cee0005896_SetDate">
    <vt:lpwstr>2026-06-25T12:03:53Z</vt:lpwstr>
  </property>
  <property fmtid="{D5CDD505-2E9C-101B-9397-08002B2CF9AE}" pid="4" name="MSIP_Label_2bbab825-a111-45e4-86a1-18cee0005896_Method">
    <vt:lpwstr>Standard</vt:lpwstr>
  </property>
  <property fmtid="{D5CDD505-2E9C-101B-9397-08002B2CF9AE}" pid="5" name="MSIP_Label_2bbab825-a111-45e4-86a1-18cee0005896_Name">
    <vt:lpwstr>2bbab825-a111-45e4-86a1-18cee0005896</vt:lpwstr>
  </property>
  <property fmtid="{D5CDD505-2E9C-101B-9397-08002B2CF9AE}" pid="6" name="MSIP_Label_2bbab825-a111-45e4-86a1-18cee0005896_SiteId">
    <vt:lpwstr>2567d566-604c-408a-8a60-55d0dc9d9d6b</vt:lpwstr>
  </property>
  <property fmtid="{D5CDD505-2E9C-101B-9397-08002B2CF9AE}" pid="7" name="MSIP_Label_2bbab825-a111-45e4-86a1-18cee0005896_ActionId">
    <vt:lpwstr>bebb9ee8-f6e5-4639-a90c-996f7dc1a0d1</vt:lpwstr>
  </property>
  <property fmtid="{D5CDD505-2E9C-101B-9397-08002B2CF9AE}" pid="8" name="MSIP_Label_2bbab825-a111-45e4-86a1-18cee0005896_ContentBits">
    <vt:lpwstr>2</vt:lpwstr>
  </property>
  <property fmtid="{D5CDD505-2E9C-101B-9397-08002B2CF9AE}" pid="9" name="MSIP_Label_2bbab825-a111-45e4-86a1-18cee0005896_Tag">
    <vt:lpwstr>50, 3, 0, 1</vt:lpwstr>
  </property>
  <property fmtid="{D5CDD505-2E9C-101B-9397-08002B2CF9AE}" pid="10" name="ClassificationContentMarkingFooterLocations">
    <vt:lpwstr>Office Theme:8</vt:lpwstr>
  </property>
  <property fmtid="{D5CDD505-2E9C-101B-9397-08002B2CF9AE}" pid="11" name="ClassificationContentMarkingFooterText">
    <vt:lpwstr>Information Classification: General</vt:lpwstr>
  </property>
  <property fmtid="{D5CDD505-2E9C-101B-9397-08002B2CF9AE}" pid="12" name="ContentTypeId">
    <vt:lpwstr>0x010100DADEC951401FA44EB26AF84CE0A0829B</vt:lpwstr>
  </property>
</Properties>
</file>