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2030413" cy="7621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8" d="100"/>
          <a:sy n="108" d="100"/>
        </p:scale>
        <p:origin x="4704" y="-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81" y="1247330"/>
            <a:ext cx="1725851" cy="2653442"/>
          </a:xfrm>
        </p:spPr>
        <p:txBody>
          <a:bodyPr anchor="b"/>
          <a:lstStyle>
            <a:lvl1pPr algn="ctr">
              <a:defRPr sz="13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802" y="4003098"/>
            <a:ext cx="1522810" cy="1840119"/>
          </a:xfrm>
        </p:spPr>
        <p:txBody>
          <a:bodyPr/>
          <a:lstStyle>
            <a:lvl1pPr marL="0" indent="0" algn="ctr">
              <a:buNone/>
              <a:defRPr sz="533"/>
            </a:lvl1pPr>
            <a:lvl2pPr marL="101498" indent="0" algn="ctr">
              <a:buNone/>
              <a:defRPr sz="444"/>
            </a:lvl2pPr>
            <a:lvl3pPr marL="202997" indent="0" algn="ctr">
              <a:buNone/>
              <a:defRPr sz="400"/>
            </a:lvl3pPr>
            <a:lvl4pPr marL="304495" indent="0" algn="ctr">
              <a:buNone/>
              <a:defRPr sz="355"/>
            </a:lvl4pPr>
            <a:lvl5pPr marL="405994" indent="0" algn="ctr">
              <a:buNone/>
              <a:defRPr sz="355"/>
            </a:lvl5pPr>
            <a:lvl6pPr marL="507492" indent="0" algn="ctr">
              <a:buNone/>
              <a:defRPr sz="355"/>
            </a:lvl6pPr>
            <a:lvl7pPr marL="608990" indent="0" algn="ctr">
              <a:buNone/>
              <a:defRPr sz="355"/>
            </a:lvl7pPr>
            <a:lvl8pPr marL="710489" indent="0" algn="ctr">
              <a:buNone/>
              <a:defRPr sz="355"/>
            </a:lvl8pPr>
            <a:lvl9pPr marL="811987" indent="0" algn="ctr">
              <a:buNone/>
              <a:defRPr sz="35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125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7057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3014" y="405779"/>
            <a:ext cx="437808" cy="6458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591" y="405779"/>
            <a:ext cx="1288043" cy="6458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0248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7978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34" y="1900107"/>
            <a:ext cx="1751231" cy="3170368"/>
          </a:xfrm>
        </p:spPr>
        <p:txBody>
          <a:bodyPr anchor="b"/>
          <a:lstStyle>
            <a:lvl1pPr>
              <a:defRPr sz="13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34" y="5100468"/>
            <a:ext cx="1751231" cy="1667222"/>
          </a:xfrm>
        </p:spPr>
        <p:txBody>
          <a:bodyPr/>
          <a:lstStyle>
            <a:lvl1pPr marL="0" indent="0">
              <a:buNone/>
              <a:defRPr sz="533">
                <a:solidFill>
                  <a:schemeClr val="tx1">
                    <a:tint val="82000"/>
                  </a:schemeClr>
                </a:solidFill>
              </a:defRPr>
            </a:lvl1pPr>
            <a:lvl2pPr marL="101498" indent="0">
              <a:buNone/>
              <a:defRPr sz="444">
                <a:solidFill>
                  <a:schemeClr val="tx1">
                    <a:tint val="82000"/>
                  </a:schemeClr>
                </a:solidFill>
              </a:defRPr>
            </a:lvl2pPr>
            <a:lvl3pPr marL="202997" indent="0">
              <a:buNone/>
              <a:defRPr sz="400">
                <a:solidFill>
                  <a:schemeClr val="tx1">
                    <a:tint val="82000"/>
                  </a:schemeClr>
                </a:solidFill>
              </a:defRPr>
            </a:lvl3pPr>
            <a:lvl4pPr marL="304495" indent="0">
              <a:buNone/>
              <a:defRPr sz="355">
                <a:solidFill>
                  <a:schemeClr val="tx1">
                    <a:tint val="82000"/>
                  </a:schemeClr>
                </a:solidFill>
              </a:defRPr>
            </a:lvl4pPr>
            <a:lvl5pPr marL="405994" indent="0">
              <a:buNone/>
              <a:defRPr sz="355">
                <a:solidFill>
                  <a:schemeClr val="tx1">
                    <a:tint val="82000"/>
                  </a:schemeClr>
                </a:solidFill>
              </a:defRPr>
            </a:lvl5pPr>
            <a:lvl6pPr marL="507492" indent="0">
              <a:buNone/>
              <a:defRPr sz="355">
                <a:solidFill>
                  <a:schemeClr val="tx1">
                    <a:tint val="82000"/>
                  </a:schemeClr>
                </a:solidFill>
              </a:defRPr>
            </a:lvl6pPr>
            <a:lvl7pPr marL="608990" indent="0">
              <a:buNone/>
              <a:defRPr sz="355">
                <a:solidFill>
                  <a:schemeClr val="tx1">
                    <a:tint val="82000"/>
                  </a:schemeClr>
                </a:solidFill>
              </a:defRPr>
            </a:lvl7pPr>
            <a:lvl8pPr marL="710489" indent="0">
              <a:buNone/>
              <a:defRPr sz="355">
                <a:solidFill>
                  <a:schemeClr val="tx1">
                    <a:tint val="82000"/>
                  </a:schemeClr>
                </a:solidFill>
              </a:defRPr>
            </a:lvl8pPr>
            <a:lvl9pPr marL="811987" indent="0">
              <a:buNone/>
              <a:defRPr sz="35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5377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591" y="2028895"/>
            <a:ext cx="862926" cy="4835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7896" y="2028895"/>
            <a:ext cx="862926" cy="4835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4121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405781"/>
            <a:ext cx="1751231" cy="14731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855" y="1868348"/>
            <a:ext cx="858960" cy="915649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855" y="2783997"/>
            <a:ext cx="858960" cy="4094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7897" y="1868348"/>
            <a:ext cx="863190" cy="915649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7897" y="2783997"/>
            <a:ext cx="863190" cy="4094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9367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8941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2911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508106"/>
            <a:ext cx="654861" cy="1778371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90" y="1097369"/>
            <a:ext cx="1027897" cy="5416267"/>
          </a:xfrm>
        </p:spPr>
        <p:txBody>
          <a:bodyPr/>
          <a:lstStyle>
            <a:lvl1pPr>
              <a:defRPr sz="710"/>
            </a:lvl1pPr>
            <a:lvl2pPr>
              <a:defRPr sz="622"/>
            </a:lvl2pPr>
            <a:lvl3pPr>
              <a:defRPr sz="533"/>
            </a:lvl3pPr>
            <a:lvl4pPr>
              <a:defRPr sz="444"/>
            </a:lvl4pPr>
            <a:lvl5pPr>
              <a:defRPr sz="444"/>
            </a:lvl5pPr>
            <a:lvl6pPr>
              <a:defRPr sz="444"/>
            </a:lvl6pPr>
            <a:lvl7pPr>
              <a:defRPr sz="444"/>
            </a:lvl7pPr>
            <a:lvl8pPr>
              <a:defRPr sz="444"/>
            </a:lvl8pPr>
            <a:lvl9pPr>
              <a:defRPr sz="4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855" y="2286477"/>
            <a:ext cx="654861" cy="4235980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845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508106"/>
            <a:ext cx="654861" cy="1778371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190" y="1097369"/>
            <a:ext cx="1027897" cy="5416267"/>
          </a:xfrm>
        </p:spPr>
        <p:txBody>
          <a:bodyPr anchor="t"/>
          <a:lstStyle>
            <a:lvl1pPr marL="0" indent="0">
              <a:buNone/>
              <a:defRPr sz="710"/>
            </a:lvl1pPr>
            <a:lvl2pPr marL="101498" indent="0">
              <a:buNone/>
              <a:defRPr sz="622"/>
            </a:lvl2pPr>
            <a:lvl3pPr marL="202997" indent="0">
              <a:buNone/>
              <a:defRPr sz="533"/>
            </a:lvl3pPr>
            <a:lvl4pPr marL="304495" indent="0">
              <a:buNone/>
              <a:defRPr sz="444"/>
            </a:lvl4pPr>
            <a:lvl5pPr marL="405994" indent="0">
              <a:buNone/>
              <a:defRPr sz="444"/>
            </a:lvl5pPr>
            <a:lvl6pPr marL="507492" indent="0">
              <a:buNone/>
              <a:defRPr sz="444"/>
            </a:lvl6pPr>
            <a:lvl7pPr marL="608990" indent="0">
              <a:buNone/>
              <a:defRPr sz="444"/>
            </a:lvl7pPr>
            <a:lvl8pPr marL="710489" indent="0">
              <a:buNone/>
              <a:defRPr sz="444"/>
            </a:lvl8pPr>
            <a:lvl9pPr marL="811987" indent="0">
              <a:buNone/>
              <a:defRPr sz="4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855" y="2286477"/>
            <a:ext cx="654861" cy="4235980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747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591" y="405781"/>
            <a:ext cx="17512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591" y="2028895"/>
            <a:ext cx="1751231" cy="483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591" y="7064085"/>
            <a:ext cx="4568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6EB23E-3BB5-2541-AB31-E66977915D56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575" y="7064085"/>
            <a:ext cx="685264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3979" y="7064085"/>
            <a:ext cx="4568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493C22-F940-2C49-A8CA-843520BF0F6C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A35D7F-48B7-6883-D3A8-AEF6CFB9C00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7156768"/>
            <a:ext cx="1400175" cy="2743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189743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02997" rtl="0" eaLnBrk="1" latinLnBrk="0" hangingPunct="1">
        <a:lnSpc>
          <a:spcPct val="90000"/>
        </a:lnSpc>
        <a:spcBef>
          <a:spcPct val="0"/>
        </a:spcBef>
        <a:buNone/>
        <a:defRPr sz="9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749" indent="-50749" algn="l" defTabSz="202997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622" kern="1200">
          <a:solidFill>
            <a:schemeClr val="tx1"/>
          </a:solidFill>
          <a:latin typeface="+mn-lt"/>
          <a:ea typeface="+mn-ea"/>
          <a:cs typeface="+mn-cs"/>
        </a:defRPr>
      </a:lvl1pPr>
      <a:lvl2pPr marL="15224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2pPr>
      <a:lvl3pPr marL="25374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44" kern="1200">
          <a:solidFill>
            <a:schemeClr val="tx1"/>
          </a:solidFill>
          <a:latin typeface="+mn-lt"/>
          <a:ea typeface="+mn-ea"/>
          <a:cs typeface="+mn-cs"/>
        </a:defRPr>
      </a:lvl3pPr>
      <a:lvl4pPr marL="355244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743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58241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59740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3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6273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498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299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495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5994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7492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899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0489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198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0C3257-0A20-1F19-4D5C-5204BC532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769"/>
            <a:ext cx="2030413" cy="76140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37D449-498F-721E-8AFD-28E9B962A8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" r="4106"/>
          <a:stretch/>
        </p:blipFill>
        <p:spPr>
          <a:xfrm>
            <a:off x="-19405" y="-721506"/>
            <a:ext cx="1455089" cy="481532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C5A5EE-3C95-F430-F00F-E845A508B14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449" b="13449"/>
          <a:stretch/>
        </p:blipFill>
        <p:spPr>
          <a:xfrm>
            <a:off x="2583196" y="-864303"/>
            <a:ext cx="583000" cy="767128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CA4FCAB-177C-0501-0A2C-0802C5410EC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759" t="4067" r="3358" b="3050"/>
          <a:stretch>
            <a:fillRect/>
          </a:stretch>
        </p:blipFill>
        <p:spPr>
          <a:xfrm>
            <a:off x="1625875" y="-864304"/>
            <a:ext cx="767129" cy="767129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7E4A62-A6E4-67FE-8F1F-F737CB25594D}"/>
              </a:ext>
            </a:extLst>
          </p:cNvPr>
          <p:cNvSpPr txBox="1"/>
          <p:nvPr/>
        </p:nvSpPr>
        <p:spPr>
          <a:xfrm>
            <a:off x="521088" y="3230106"/>
            <a:ext cx="988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20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120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BB5652C-1638-8B98-28E4-97007E49A09E}"/>
              </a:ext>
            </a:extLst>
          </p:cNvPr>
          <p:cNvCxnSpPr>
            <a:cxnSpLocks/>
          </p:cNvCxnSpPr>
          <p:nvPr/>
        </p:nvCxnSpPr>
        <p:spPr>
          <a:xfrm flipH="1">
            <a:off x="-696686" y="2709562"/>
            <a:ext cx="6772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1EF2E9B-1254-05C1-9481-705EF76B5C04}"/>
              </a:ext>
            </a:extLst>
          </p:cNvPr>
          <p:cNvSpPr txBox="1"/>
          <p:nvPr/>
        </p:nvSpPr>
        <p:spPr>
          <a:xfrm>
            <a:off x="-2282024" y="3024371"/>
            <a:ext cx="1565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6312A2-EA5B-BBCA-56EA-A65E692AECA8}"/>
              </a:ext>
            </a:extLst>
          </p:cNvPr>
          <p:cNvSpPr txBox="1"/>
          <p:nvPr/>
        </p:nvSpPr>
        <p:spPr>
          <a:xfrm>
            <a:off x="-2746504" y="2509507"/>
            <a:ext cx="2030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 best-fit placeholder → Right-click → Change Picture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5C58A71-08BB-1AF3-8B24-7DBD7FA26F52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-716091" y="3224426"/>
            <a:ext cx="6966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C08F40D-2754-F727-D6EF-7412E71451C7}"/>
              </a:ext>
            </a:extLst>
          </p:cNvPr>
          <p:cNvSpPr txBox="1"/>
          <p:nvPr/>
        </p:nvSpPr>
        <p:spPr>
          <a:xfrm>
            <a:off x="528522" y="2516171"/>
            <a:ext cx="973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800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sz="8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5D1D189-4653-70E2-0867-A45B529EE5B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7597" b="7597"/>
          <a:stretch>
            <a:fillRect/>
          </a:stretch>
        </p:blipFill>
        <p:spPr>
          <a:xfrm>
            <a:off x="0" y="6175169"/>
            <a:ext cx="2030413" cy="1721922"/>
          </a:xfrm>
          <a:custGeom>
            <a:avLst/>
            <a:gdLst>
              <a:gd name="csX0" fmla="*/ 227621 w 2030413"/>
              <a:gd name="csY0" fmla="*/ 0 h 1721922"/>
              <a:gd name="csX1" fmla="*/ 1802792 w 2030413"/>
              <a:gd name="csY1" fmla="*/ 0 h 1721922"/>
              <a:gd name="csX2" fmla="*/ 2030413 w 2030413"/>
              <a:gd name="csY2" fmla="*/ 227621 h 1721922"/>
              <a:gd name="csX3" fmla="*/ 2030413 w 2030413"/>
              <a:gd name="csY3" fmla="*/ 1494301 h 1721922"/>
              <a:gd name="csX4" fmla="*/ 1802792 w 2030413"/>
              <a:gd name="csY4" fmla="*/ 1721922 h 1721922"/>
              <a:gd name="csX5" fmla="*/ 227621 w 2030413"/>
              <a:gd name="csY5" fmla="*/ 1721922 h 1721922"/>
              <a:gd name="csX6" fmla="*/ 0 w 2030413"/>
              <a:gd name="csY6" fmla="*/ 1494301 h 1721922"/>
              <a:gd name="csX7" fmla="*/ 0 w 2030413"/>
              <a:gd name="csY7" fmla="*/ 227621 h 1721922"/>
              <a:gd name="csX8" fmla="*/ 227621 w 2030413"/>
              <a:gd name="csY8" fmla="*/ 0 h 17219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030413" h="1721922">
                <a:moveTo>
                  <a:pt x="227621" y="0"/>
                </a:moveTo>
                <a:lnTo>
                  <a:pt x="1802792" y="0"/>
                </a:lnTo>
                <a:cubicBezTo>
                  <a:pt x="1928504" y="0"/>
                  <a:pt x="2030413" y="101909"/>
                  <a:pt x="2030413" y="227621"/>
                </a:cubicBezTo>
                <a:lnTo>
                  <a:pt x="2030413" y="1494301"/>
                </a:lnTo>
                <a:cubicBezTo>
                  <a:pt x="2030413" y="1620013"/>
                  <a:pt x="1928504" y="1721922"/>
                  <a:pt x="1802792" y="1721922"/>
                </a:cubicBezTo>
                <a:lnTo>
                  <a:pt x="227621" y="1721922"/>
                </a:lnTo>
                <a:cubicBezTo>
                  <a:pt x="101909" y="1721922"/>
                  <a:pt x="0" y="1620013"/>
                  <a:pt x="0" y="1494301"/>
                </a:cubicBezTo>
                <a:lnTo>
                  <a:pt x="0" y="227621"/>
                </a:lnTo>
                <a:cubicBezTo>
                  <a:pt x="0" y="101909"/>
                  <a:pt x="101909" y="0"/>
                  <a:pt x="227621" y="0"/>
                </a:cubicBez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EF4E44-EE77-AE66-699E-691DBD52C74F}"/>
              </a:ext>
            </a:extLst>
          </p:cNvPr>
          <p:cNvCxnSpPr>
            <a:cxnSpLocks/>
          </p:cNvCxnSpPr>
          <p:nvPr/>
        </p:nvCxnSpPr>
        <p:spPr>
          <a:xfrm flipV="1">
            <a:off x="1015205" y="7897091"/>
            <a:ext cx="0" cy="2830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733D78C-119D-FEB2-3986-1D7ED6880DEF}"/>
              </a:ext>
            </a:extLst>
          </p:cNvPr>
          <p:cNvSpPr txBox="1"/>
          <p:nvPr/>
        </p:nvSpPr>
        <p:spPr>
          <a:xfrm>
            <a:off x="-20974" y="8186252"/>
            <a:ext cx="20304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0769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4D17EC-E729-42BE-95BD-652F1251D370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38CB229C-E173-467E-926F-EDC0EB73F1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65E04A-2669-47CB-99E7-29EF368112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4</cp:revision>
  <dcterms:created xsi:type="dcterms:W3CDTF">2026-06-25T12:05:21Z</dcterms:created>
  <dcterms:modified xsi:type="dcterms:W3CDTF">2026-06-29T11:24:06Z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2026-06-25T12:08:43Z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c488faf2-b94a-42f5-9af8-c3523a24a35e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