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15238413" cy="7974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3"/>
    <p:restoredTop sz="94658"/>
  </p:normalViewPr>
  <p:slideViewPr>
    <p:cSldViewPr snapToGrid="0">
      <p:cViewPr varScale="1">
        <p:scale>
          <a:sx n="103" d="100"/>
          <a:sy n="103" d="100"/>
        </p:scale>
        <p:origin x="11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A7BC8-7E7F-0C4A-A825-6E72C1C55C4B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143000"/>
            <a:ext cx="5895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8495D-1719-474A-A585-57274C5789A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1790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F8495D-1719-474A-A585-57274C5789AD}" type="slidenum">
              <a:rPr lang="en-AE" smtClean="0"/>
              <a:t>1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3307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4802" y="1305007"/>
            <a:ext cx="11428810" cy="2776138"/>
          </a:xfrm>
        </p:spPr>
        <p:txBody>
          <a:bodyPr anchor="b"/>
          <a:lstStyle>
            <a:lvl1pPr algn="ctr"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4802" y="4188203"/>
            <a:ext cx="11428810" cy="1925207"/>
          </a:xfrm>
        </p:spPr>
        <p:txBody>
          <a:bodyPr/>
          <a:lstStyle>
            <a:lvl1pPr marL="0" indent="0" algn="ctr">
              <a:buNone/>
              <a:defRPr sz="2790"/>
            </a:lvl1pPr>
            <a:lvl2pPr marL="531586" indent="0" algn="ctr">
              <a:buNone/>
              <a:defRPr sz="2325"/>
            </a:lvl2pPr>
            <a:lvl3pPr marL="1063173" indent="0" algn="ctr">
              <a:buNone/>
              <a:defRPr sz="2093"/>
            </a:lvl3pPr>
            <a:lvl4pPr marL="1594759" indent="0" algn="ctr">
              <a:buNone/>
              <a:defRPr sz="1860"/>
            </a:lvl4pPr>
            <a:lvl5pPr marL="2126346" indent="0" algn="ctr">
              <a:buNone/>
              <a:defRPr sz="1860"/>
            </a:lvl5pPr>
            <a:lvl6pPr marL="2657932" indent="0" algn="ctr">
              <a:buNone/>
              <a:defRPr sz="1860"/>
            </a:lvl6pPr>
            <a:lvl7pPr marL="3189519" indent="0" algn="ctr">
              <a:buNone/>
              <a:defRPr sz="1860"/>
            </a:lvl7pPr>
            <a:lvl8pPr marL="3721105" indent="0" algn="ctr">
              <a:buNone/>
              <a:defRPr sz="1860"/>
            </a:lvl8pPr>
            <a:lvl9pPr marL="4252692" indent="0" algn="ctr">
              <a:buNone/>
              <a:defRPr sz="18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41623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7471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4989" y="424543"/>
            <a:ext cx="3285783" cy="67576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641" y="424543"/>
            <a:ext cx="9666868" cy="67576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3433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8881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704" y="1987967"/>
            <a:ext cx="13143131" cy="3316967"/>
          </a:xfrm>
        </p:spPr>
        <p:txBody>
          <a:bodyPr anchor="b"/>
          <a:lstStyle>
            <a:lvl1pPr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704" y="5336314"/>
            <a:ext cx="13143131" cy="1744315"/>
          </a:xfrm>
        </p:spPr>
        <p:txBody>
          <a:bodyPr/>
          <a:lstStyle>
            <a:lvl1pPr marL="0" indent="0">
              <a:buNone/>
              <a:defRPr sz="2790">
                <a:solidFill>
                  <a:schemeClr val="tx1">
                    <a:tint val="82000"/>
                  </a:schemeClr>
                </a:solidFill>
              </a:defRPr>
            </a:lvl1pPr>
            <a:lvl2pPr marL="531586" indent="0">
              <a:buNone/>
              <a:defRPr sz="2325">
                <a:solidFill>
                  <a:schemeClr val="tx1">
                    <a:tint val="82000"/>
                  </a:schemeClr>
                </a:solidFill>
              </a:defRPr>
            </a:lvl2pPr>
            <a:lvl3pPr marL="1063173" indent="0">
              <a:buNone/>
              <a:defRPr sz="2093">
                <a:solidFill>
                  <a:schemeClr val="tx1">
                    <a:tint val="82000"/>
                  </a:schemeClr>
                </a:solidFill>
              </a:defRPr>
            </a:lvl3pPr>
            <a:lvl4pPr marL="1594759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4pPr>
            <a:lvl5pPr marL="2126346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5pPr>
            <a:lvl6pPr marL="2657932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6pPr>
            <a:lvl7pPr marL="3189519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7pPr>
            <a:lvl8pPr marL="3721105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8pPr>
            <a:lvl9pPr marL="4252692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6332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641" y="2122712"/>
            <a:ext cx="6476326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4446" y="2122712"/>
            <a:ext cx="6476326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749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626" y="424543"/>
            <a:ext cx="13143131" cy="1541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626" y="1954742"/>
            <a:ext cx="6446562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626" y="2912730"/>
            <a:ext cx="6446562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4447" y="1954742"/>
            <a:ext cx="6478310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4447" y="2912730"/>
            <a:ext cx="6478310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4506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919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4468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627" y="531601"/>
            <a:ext cx="4914784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310" y="1148111"/>
            <a:ext cx="7714447" cy="5666718"/>
          </a:xfrm>
        </p:spPr>
        <p:txBody>
          <a:bodyPr/>
          <a:lstStyle>
            <a:lvl1pPr>
              <a:defRPr sz="3721"/>
            </a:lvl1pPr>
            <a:lvl2pPr>
              <a:defRPr sz="3256"/>
            </a:lvl2pPr>
            <a:lvl3pPr>
              <a:defRPr sz="2790"/>
            </a:lvl3pPr>
            <a:lvl4pPr>
              <a:defRPr sz="2325"/>
            </a:lvl4pPr>
            <a:lvl5pPr>
              <a:defRPr sz="2325"/>
            </a:lvl5pPr>
            <a:lvl6pPr>
              <a:defRPr sz="2325"/>
            </a:lvl6pPr>
            <a:lvl7pPr>
              <a:defRPr sz="2325"/>
            </a:lvl7pPr>
            <a:lvl8pPr>
              <a:defRPr sz="2325"/>
            </a:lvl8pPr>
            <a:lvl9pPr>
              <a:defRPr sz="23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627" y="2392204"/>
            <a:ext cx="4914784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2553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627" y="531601"/>
            <a:ext cx="4914784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310" y="1148111"/>
            <a:ext cx="7714447" cy="5666718"/>
          </a:xfrm>
        </p:spPr>
        <p:txBody>
          <a:bodyPr anchor="t"/>
          <a:lstStyle>
            <a:lvl1pPr marL="0" indent="0">
              <a:buNone/>
              <a:defRPr sz="3721"/>
            </a:lvl1pPr>
            <a:lvl2pPr marL="531586" indent="0">
              <a:buNone/>
              <a:defRPr sz="3256"/>
            </a:lvl2pPr>
            <a:lvl3pPr marL="1063173" indent="0">
              <a:buNone/>
              <a:defRPr sz="2790"/>
            </a:lvl3pPr>
            <a:lvl4pPr marL="1594759" indent="0">
              <a:buNone/>
              <a:defRPr sz="2325"/>
            </a:lvl4pPr>
            <a:lvl5pPr marL="2126346" indent="0">
              <a:buNone/>
              <a:defRPr sz="2325"/>
            </a:lvl5pPr>
            <a:lvl6pPr marL="2657932" indent="0">
              <a:buNone/>
              <a:defRPr sz="2325"/>
            </a:lvl6pPr>
            <a:lvl7pPr marL="3189519" indent="0">
              <a:buNone/>
              <a:defRPr sz="2325"/>
            </a:lvl7pPr>
            <a:lvl8pPr marL="3721105" indent="0">
              <a:buNone/>
              <a:defRPr sz="2325"/>
            </a:lvl8pPr>
            <a:lvl9pPr marL="4252692" indent="0">
              <a:buNone/>
              <a:defRPr sz="23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627" y="2392204"/>
            <a:ext cx="4914784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9405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641" y="424543"/>
            <a:ext cx="13143131" cy="1541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641" y="2122712"/>
            <a:ext cx="13143131" cy="505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641" y="7390729"/>
            <a:ext cx="3428643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8ED200-8CCE-BD46-B3CB-BBDFF4F629E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7725" y="7390729"/>
            <a:ext cx="514296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2129" y="7390729"/>
            <a:ext cx="3428643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93FB0A-AF8A-6643-B68C-D58A0436AEAE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691771-B3AD-C3DE-A8E6-551BD6B91ED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7646353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310747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3173" rtl="0" eaLnBrk="1" latinLnBrk="0" hangingPunct="1">
        <a:lnSpc>
          <a:spcPct val="90000"/>
        </a:lnSpc>
        <a:spcBef>
          <a:spcPct val="0"/>
        </a:spcBef>
        <a:buNone/>
        <a:defRPr sz="51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793" indent="-265793" algn="l" defTabSz="1063173" rtl="0" eaLnBrk="1" latinLnBrk="0" hangingPunct="1">
        <a:lnSpc>
          <a:spcPct val="90000"/>
        </a:lnSpc>
        <a:spcBef>
          <a:spcPts val="1163"/>
        </a:spcBef>
        <a:buFont typeface="Arial" panose="020B0604020202020204" pitchFamily="34" charset="0"/>
        <a:buChar char="•"/>
        <a:defRPr sz="3256" kern="1200">
          <a:solidFill>
            <a:schemeClr val="tx1"/>
          </a:solidFill>
          <a:latin typeface="+mn-lt"/>
          <a:ea typeface="+mn-ea"/>
          <a:cs typeface="+mn-cs"/>
        </a:defRPr>
      </a:lvl1pPr>
      <a:lvl2pPr marL="797380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90" kern="1200">
          <a:solidFill>
            <a:schemeClr val="tx1"/>
          </a:solidFill>
          <a:latin typeface="+mn-lt"/>
          <a:ea typeface="+mn-ea"/>
          <a:cs typeface="+mn-cs"/>
        </a:defRPr>
      </a:lvl2pPr>
      <a:lvl3pPr marL="1328966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3pPr>
      <a:lvl4pPr marL="1860553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392139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92372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455312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986898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51848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1pPr>
      <a:lvl2pPr marL="53158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2pPr>
      <a:lvl3pPr marL="1063173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3pPr>
      <a:lvl4pPr marL="159475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12634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65793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18951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721105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25269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E8B8A0-4917-1081-398E-E6DFA01C17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237690" cy="79743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5872F3-BB15-2ED1-0E27-DB70953B4F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106" r="4106"/>
          <a:stretch/>
        </p:blipFill>
        <p:spPr>
          <a:xfrm>
            <a:off x="0" y="-2277372"/>
            <a:ext cx="5932967" cy="1963391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4781063-9EB8-5E82-4536-3CA72B03AB7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3449" b="13449"/>
          <a:stretch/>
        </p:blipFill>
        <p:spPr>
          <a:xfrm>
            <a:off x="8853023" y="-2370247"/>
            <a:ext cx="1497856" cy="1970920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8783BF-5699-4D9F-E184-527AA50B712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759" t="4067" r="3358" b="3050"/>
          <a:stretch>
            <a:fillRect/>
          </a:stretch>
        </p:blipFill>
        <p:spPr>
          <a:xfrm>
            <a:off x="6407535" y="-2370247"/>
            <a:ext cx="1970920" cy="1970920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D5424F-2A90-97BC-4810-F23A051D2403}"/>
              </a:ext>
            </a:extLst>
          </p:cNvPr>
          <p:cNvSpPr txBox="1"/>
          <p:nvPr/>
        </p:nvSpPr>
        <p:spPr>
          <a:xfrm>
            <a:off x="5448790" y="5200425"/>
            <a:ext cx="2340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36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36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7BDCEC4-221B-AD6C-46AD-FF27DAA880B5}"/>
              </a:ext>
            </a:extLst>
          </p:cNvPr>
          <p:cNvCxnSpPr>
            <a:cxnSpLocks/>
          </p:cNvCxnSpPr>
          <p:nvPr/>
        </p:nvCxnSpPr>
        <p:spPr>
          <a:xfrm flipH="1">
            <a:off x="-1100209" y="4175843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2C76BE7-D39F-BF57-BFD1-41CA52A8356E}"/>
              </a:ext>
            </a:extLst>
          </p:cNvPr>
          <p:cNvSpPr txBox="1"/>
          <p:nvPr/>
        </p:nvSpPr>
        <p:spPr>
          <a:xfrm>
            <a:off x="-6015726" y="5169648"/>
            <a:ext cx="4556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2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r"/>
            <a:r>
              <a:rPr lang="en-AE" sz="2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28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6542CE-1429-891B-565A-08745D8E27A3}"/>
              </a:ext>
            </a:extLst>
          </p:cNvPr>
          <p:cNvSpPr txBox="1"/>
          <p:nvPr/>
        </p:nvSpPr>
        <p:spPr>
          <a:xfrm>
            <a:off x="-5334000" y="3821900"/>
            <a:ext cx="38746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2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28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0C61EA-1642-0545-4DE8-F0CE9684AA26}"/>
              </a:ext>
            </a:extLst>
          </p:cNvPr>
          <p:cNvCxnSpPr>
            <a:cxnSpLocks/>
          </p:cNvCxnSpPr>
          <p:nvPr/>
        </p:nvCxnSpPr>
        <p:spPr>
          <a:xfrm flipH="1">
            <a:off x="-1100209" y="5523591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6BF4B4E-817D-CC76-30DC-2E2ABCC32660}"/>
              </a:ext>
            </a:extLst>
          </p:cNvPr>
          <p:cNvSpPr txBox="1"/>
          <p:nvPr/>
        </p:nvSpPr>
        <p:spPr>
          <a:xfrm>
            <a:off x="3951289" y="3750339"/>
            <a:ext cx="1868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24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09B04B9-1ABF-F18C-9076-6E2C6B0524E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4019" r="14019" b="403"/>
          <a:stretch>
            <a:fillRect/>
          </a:stretch>
        </p:blipFill>
        <p:spPr>
          <a:xfrm>
            <a:off x="9712412" y="432730"/>
            <a:ext cx="5115697" cy="7080178"/>
          </a:xfrm>
          <a:custGeom>
            <a:avLst/>
            <a:gdLst>
              <a:gd name="csX0" fmla="*/ 585628 w 5115697"/>
              <a:gd name="csY0" fmla="*/ 0 h 7080178"/>
              <a:gd name="csX1" fmla="*/ 4530069 w 5115697"/>
              <a:gd name="csY1" fmla="*/ 0 h 7080178"/>
              <a:gd name="csX2" fmla="*/ 4646160 w 5115697"/>
              <a:gd name="csY2" fmla="*/ 11703 h 7080178"/>
              <a:gd name="csX3" fmla="*/ 5115697 w 5115697"/>
              <a:gd name="csY3" fmla="*/ 587805 h 7080178"/>
              <a:gd name="csX4" fmla="*/ 5115697 w 5115697"/>
              <a:gd name="csY4" fmla="*/ 6492129 h 7080178"/>
              <a:gd name="csX5" fmla="*/ 4527648 w 5115697"/>
              <a:gd name="csY5" fmla="*/ 7080178 h 7080178"/>
              <a:gd name="csX6" fmla="*/ 588049 w 5115697"/>
              <a:gd name="csY6" fmla="*/ 7080178 h 7080178"/>
              <a:gd name="csX7" fmla="*/ 0 w 5115697"/>
              <a:gd name="csY7" fmla="*/ 6492129 h 7080178"/>
              <a:gd name="csX8" fmla="*/ 0 w 5115697"/>
              <a:gd name="csY8" fmla="*/ 587805 h 7080178"/>
              <a:gd name="csX9" fmla="*/ 469537 w 5115697"/>
              <a:gd name="csY9" fmla="*/ 11703 h 708017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5115697" h="7080178">
                <a:moveTo>
                  <a:pt x="585628" y="0"/>
                </a:moveTo>
                <a:lnTo>
                  <a:pt x="4530069" y="0"/>
                </a:lnTo>
                <a:lnTo>
                  <a:pt x="4646160" y="11703"/>
                </a:lnTo>
                <a:cubicBezTo>
                  <a:pt x="4914124" y="66537"/>
                  <a:pt x="5115697" y="303631"/>
                  <a:pt x="5115697" y="587805"/>
                </a:cubicBezTo>
                <a:lnTo>
                  <a:pt x="5115697" y="6492129"/>
                </a:lnTo>
                <a:cubicBezTo>
                  <a:pt x="5115697" y="6816899"/>
                  <a:pt x="4852418" y="7080178"/>
                  <a:pt x="4527648" y="7080178"/>
                </a:cubicBezTo>
                <a:lnTo>
                  <a:pt x="588049" y="7080178"/>
                </a:lnTo>
                <a:cubicBezTo>
                  <a:pt x="263279" y="7080178"/>
                  <a:pt x="0" y="6816899"/>
                  <a:pt x="0" y="6492129"/>
                </a:cubicBezTo>
                <a:lnTo>
                  <a:pt x="0" y="587805"/>
                </a:lnTo>
                <a:cubicBezTo>
                  <a:pt x="0" y="303631"/>
                  <a:pt x="201573" y="66537"/>
                  <a:pt x="469537" y="11703"/>
                </a:cubicBezTo>
                <a:close/>
              </a:path>
            </a:pathLst>
          </a:cu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E72EE0B-0BFB-F342-123B-B95C96A5E643}"/>
              </a:ext>
            </a:extLst>
          </p:cNvPr>
          <p:cNvCxnSpPr>
            <a:cxnSpLocks/>
          </p:cNvCxnSpPr>
          <p:nvPr/>
        </p:nvCxnSpPr>
        <p:spPr>
          <a:xfrm flipH="1">
            <a:off x="15225641" y="4099643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63768F3-EB24-843C-3FBF-2640DE194F6B}"/>
              </a:ext>
            </a:extLst>
          </p:cNvPr>
          <p:cNvSpPr txBox="1"/>
          <p:nvPr/>
        </p:nvSpPr>
        <p:spPr>
          <a:xfrm>
            <a:off x="16476147" y="3899588"/>
            <a:ext cx="3412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E" sz="2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28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7943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FC8197-4D7C-477A-BBA5-C5C86A0DF4F2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C4F0C8C2-522B-4B25-99B9-5092D9D55A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9E61DB-2CA4-465F-9C88-835627F8E8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29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4</cp:revision>
  <dcterms:created xsi:type="dcterms:W3CDTF">2026-06-25T11:57:36Z</dcterms:created>
  <dcterms:modified xsi:type="dcterms:W3CDTF">2026-06-29T11:41:16Z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2026-06-25T12:02:07Z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d0a794f1-1986-4909-bd89-42c875ca5db2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