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sldIdLst>
    <p:sldId id="256" r:id="rId5"/>
  </p:sldIdLst>
  <p:sldSz cx="13716000" cy="243824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33" d="100"/>
          <a:sy n="33" d="100"/>
        </p:scale>
        <p:origin x="4008" y="-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28700" y="3990364"/>
            <a:ext cx="11658600" cy="8488692"/>
          </a:xfrm>
        </p:spPr>
        <p:txBody>
          <a:bodyPr anchor="b"/>
          <a:lstStyle>
            <a:lvl1pPr algn="ctr"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14500" y="12806412"/>
            <a:ext cx="10287000" cy="5886771"/>
          </a:xfrm>
        </p:spPr>
        <p:txBody>
          <a:bodyPr/>
          <a:lstStyle>
            <a:lvl1pPr marL="0" indent="0" algn="ctr">
              <a:buNone/>
              <a:defRPr sz="3600"/>
            </a:lvl1pPr>
            <a:lvl2pPr marL="685800" indent="0" algn="ctr">
              <a:buNone/>
              <a:defRPr sz="3000"/>
            </a:lvl2pPr>
            <a:lvl3pPr marL="1371600" indent="0" algn="ctr">
              <a:buNone/>
              <a:defRPr sz="2700"/>
            </a:lvl3pPr>
            <a:lvl4pPr marL="2057400" indent="0" algn="ctr">
              <a:buNone/>
              <a:defRPr sz="2400"/>
            </a:lvl4pPr>
            <a:lvl5pPr marL="2743200" indent="0" algn="ctr">
              <a:buNone/>
              <a:defRPr sz="2400"/>
            </a:lvl5pPr>
            <a:lvl6pPr marL="3429000" indent="0" algn="ctr">
              <a:buNone/>
              <a:defRPr sz="2400"/>
            </a:lvl6pPr>
            <a:lvl7pPr marL="4114800" indent="0" algn="ctr">
              <a:buNone/>
              <a:defRPr sz="2400"/>
            </a:lvl7pPr>
            <a:lvl8pPr marL="4800600" indent="0" algn="ctr">
              <a:buNone/>
              <a:defRPr sz="2400"/>
            </a:lvl8pPr>
            <a:lvl9pPr marL="5486400" indent="0" algn="ctr">
              <a:buNone/>
              <a:defRPr sz="24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3070141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105138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815513" y="1298138"/>
            <a:ext cx="2957513" cy="206629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6" y="1298138"/>
            <a:ext cx="8701088" cy="2066296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509192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437547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5832" y="6078678"/>
            <a:ext cx="11830050" cy="10142405"/>
          </a:xfrm>
        </p:spPr>
        <p:txBody>
          <a:bodyPr anchor="b"/>
          <a:lstStyle>
            <a:lvl1pPr>
              <a:defRPr sz="9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5832" y="16317034"/>
            <a:ext cx="11830050" cy="5333651"/>
          </a:xfrm>
        </p:spPr>
        <p:txBody>
          <a:bodyPr/>
          <a:lstStyle>
            <a:lvl1pPr marL="0" indent="0">
              <a:buNone/>
              <a:defRPr sz="3600">
                <a:solidFill>
                  <a:schemeClr val="tx1">
                    <a:tint val="82000"/>
                  </a:schemeClr>
                </a:solidFill>
              </a:defRPr>
            </a:lvl1pPr>
            <a:lvl2pPr marL="685800" indent="0">
              <a:buNone/>
              <a:defRPr sz="3000">
                <a:solidFill>
                  <a:schemeClr val="tx1">
                    <a:tint val="82000"/>
                  </a:schemeClr>
                </a:solidFill>
              </a:defRPr>
            </a:lvl2pPr>
            <a:lvl3pPr marL="1371600" indent="0">
              <a:buNone/>
              <a:defRPr sz="2700">
                <a:solidFill>
                  <a:schemeClr val="tx1">
                    <a:tint val="82000"/>
                  </a:schemeClr>
                </a:solidFill>
              </a:defRPr>
            </a:lvl3pPr>
            <a:lvl4pPr marL="2057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4pPr>
            <a:lvl5pPr marL="27432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5pPr>
            <a:lvl6pPr marL="34290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6pPr>
            <a:lvl7pPr marL="41148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7pPr>
            <a:lvl8pPr marL="48006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8pPr>
            <a:lvl9pPr marL="548640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2795713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6490689"/>
            <a:ext cx="5829300" cy="15470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43725" y="6490689"/>
            <a:ext cx="5829300" cy="1547041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164556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1" y="1298143"/>
            <a:ext cx="11830050" cy="4712806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4763" y="5977080"/>
            <a:ext cx="5802510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4763" y="8906353"/>
            <a:ext cx="5802510" cy="130999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943725" y="5977080"/>
            <a:ext cx="5831087" cy="2929274"/>
          </a:xfrm>
        </p:spPr>
        <p:txBody>
          <a:bodyPr anchor="b"/>
          <a:lstStyle>
            <a:lvl1pPr marL="0" indent="0">
              <a:buNone/>
              <a:defRPr sz="3600" b="1"/>
            </a:lvl1pPr>
            <a:lvl2pPr marL="685800" indent="0">
              <a:buNone/>
              <a:defRPr sz="3000" b="1"/>
            </a:lvl2pPr>
            <a:lvl3pPr marL="1371600" indent="0">
              <a:buNone/>
              <a:defRPr sz="2700" b="1"/>
            </a:lvl3pPr>
            <a:lvl4pPr marL="2057400" indent="0">
              <a:buNone/>
              <a:defRPr sz="2400" b="1"/>
            </a:lvl4pPr>
            <a:lvl5pPr marL="2743200" indent="0">
              <a:buNone/>
              <a:defRPr sz="2400" b="1"/>
            </a:lvl5pPr>
            <a:lvl6pPr marL="3429000" indent="0">
              <a:buNone/>
              <a:defRPr sz="2400" b="1"/>
            </a:lvl6pPr>
            <a:lvl7pPr marL="4114800" indent="0">
              <a:buNone/>
              <a:defRPr sz="2400" b="1"/>
            </a:lvl7pPr>
            <a:lvl8pPr marL="4800600" indent="0">
              <a:buNone/>
              <a:defRPr sz="2400" b="1"/>
            </a:lvl8pPr>
            <a:lvl9pPr marL="5486400" indent="0">
              <a:buNone/>
              <a:defRPr sz="2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943725" y="8906353"/>
            <a:ext cx="5831087" cy="1309990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38570406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2339255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6200762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31086" y="3510621"/>
            <a:ext cx="6943725" cy="17327317"/>
          </a:xfrm>
        </p:spPr>
        <p:txBody>
          <a:bodyPr/>
          <a:lstStyle>
            <a:lvl1pPr>
              <a:defRPr sz="4800"/>
            </a:lvl1pPr>
            <a:lvl2pPr>
              <a:defRPr sz="4200"/>
            </a:lvl2pPr>
            <a:lvl3pPr>
              <a:defRPr sz="3600"/>
            </a:lvl3pPr>
            <a:lvl4pPr>
              <a:defRPr sz="3000"/>
            </a:lvl4pPr>
            <a:lvl5pPr>
              <a:defRPr sz="3000"/>
            </a:lvl5pPr>
            <a:lvl6pPr>
              <a:defRPr sz="3000"/>
            </a:lvl6pPr>
            <a:lvl7pPr>
              <a:defRPr sz="3000"/>
            </a:lvl7pPr>
            <a:lvl8pPr>
              <a:defRPr sz="3000"/>
            </a:lvl8pPr>
            <a:lvl9pPr>
              <a:defRPr sz="3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14841215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4762" y="1625494"/>
            <a:ext cx="4423767" cy="5689230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831086" y="3510621"/>
            <a:ext cx="6943725" cy="17327317"/>
          </a:xfrm>
        </p:spPr>
        <p:txBody>
          <a:bodyPr anchor="t"/>
          <a:lstStyle>
            <a:lvl1pPr marL="0" indent="0">
              <a:buNone/>
              <a:defRPr sz="4800"/>
            </a:lvl1pPr>
            <a:lvl2pPr marL="685800" indent="0">
              <a:buNone/>
              <a:defRPr sz="4200"/>
            </a:lvl2pPr>
            <a:lvl3pPr marL="1371600" indent="0">
              <a:buNone/>
              <a:defRPr sz="3600"/>
            </a:lvl3pPr>
            <a:lvl4pPr marL="2057400" indent="0">
              <a:buNone/>
              <a:defRPr sz="3000"/>
            </a:lvl4pPr>
            <a:lvl5pPr marL="2743200" indent="0">
              <a:buNone/>
              <a:defRPr sz="3000"/>
            </a:lvl5pPr>
            <a:lvl6pPr marL="3429000" indent="0">
              <a:buNone/>
              <a:defRPr sz="3000"/>
            </a:lvl6pPr>
            <a:lvl7pPr marL="4114800" indent="0">
              <a:buNone/>
              <a:defRPr sz="3000"/>
            </a:lvl7pPr>
            <a:lvl8pPr marL="4800600" indent="0">
              <a:buNone/>
              <a:defRPr sz="3000"/>
            </a:lvl8pPr>
            <a:lvl9pPr marL="5486400" indent="0">
              <a:buNone/>
              <a:defRPr sz="3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44762" y="7314724"/>
            <a:ext cx="4423767" cy="13551431"/>
          </a:xfrm>
        </p:spPr>
        <p:txBody>
          <a:bodyPr/>
          <a:lstStyle>
            <a:lvl1pPr marL="0" indent="0">
              <a:buNone/>
              <a:defRPr sz="2400"/>
            </a:lvl1pPr>
            <a:lvl2pPr marL="685800" indent="0">
              <a:buNone/>
              <a:defRPr sz="2100"/>
            </a:lvl2pPr>
            <a:lvl3pPr marL="1371600" indent="0">
              <a:buNone/>
              <a:defRPr sz="1800"/>
            </a:lvl3pPr>
            <a:lvl4pPr marL="2057400" indent="0">
              <a:buNone/>
              <a:defRPr sz="1500"/>
            </a:lvl4pPr>
            <a:lvl5pPr marL="2743200" indent="0">
              <a:buNone/>
              <a:defRPr sz="1500"/>
            </a:lvl5pPr>
            <a:lvl6pPr marL="3429000" indent="0">
              <a:buNone/>
              <a:defRPr sz="1500"/>
            </a:lvl6pPr>
            <a:lvl7pPr marL="4114800" indent="0">
              <a:buNone/>
              <a:defRPr sz="1500"/>
            </a:lvl7pPr>
            <a:lvl8pPr marL="4800600" indent="0">
              <a:buNone/>
              <a:defRPr sz="1500"/>
            </a:lvl8pPr>
            <a:lvl9pPr marL="5486400" indent="0">
              <a:buNone/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</p:spTree>
    <p:extLst>
      <p:ext uri="{BB962C8B-B14F-4D97-AF65-F5344CB8AC3E}">
        <p14:creationId xmlns:p14="http://schemas.microsoft.com/office/powerpoint/2010/main" val="4014102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5" y="1298143"/>
            <a:ext cx="11830050" cy="471280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5" y="6490689"/>
            <a:ext cx="11830050" cy="15470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A3AB279-E547-B445-8D17-90135464603F}" type="datetimeFigureOut">
              <a:rPr lang="en-AE" smtClean="0"/>
              <a:t>29/06/2026</a:t>
            </a:fld>
            <a:endParaRPr lang="en-A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22598890"/>
            <a:ext cx="462915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22598890"/>
            <a:ext cx="3086100" cy="129813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E6FD25F-CC90-5440-AF0A-51546AD2A10B}" type="slidenum">
              <a:rPr lang="en-AE" smtClean="0"/>
              <a:t>‹#›</a:t>
            </a:fld>
            <a:endParaRPr lang="en-AE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353330F-20C7-ED20-D5E6-93D85CCF10E1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190500" y="24054753"/>
            <a:ext cx="1857375" cy="13716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AE" sz="900">
                <a:solidFill>
                  <a:srgbClr val="0078D7">
                    <a:alpha val="50000"/>
                  </a:srgbClr>
                </a:solidFill>
                <a:latin typeface="Rockwell" panose="02060603020205020403" pitchFamily="18" charset="77"/>
              </a:rPr>
              <a:t>Information Classification: General</a:t>
            </a:r>
          </a:p>
        </p:txBody>
      </p:sp>
    </p:spTree>
    <p:extLst>
      <p:ext uri="{BB962C8B-B14F-4D97-AF65-F5344CB8AC3E}">
        <p14:creationId xmlns:p14="http://schemas.microsoft.com/office/powerpoint/2010/main" val="28864649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371600" rtl="0" eaLnBrk="1" latinLnBrk="0" hangingPunct="1">
        <a:lnSpc>
          <a:spcPct val="90000"/>
        </a:lnSpc>
        <a:spcBef>
          <a:spcPct val="0"/>
        </a:spcBef>
        <a:buNone/>
        <a:defRPr sz="6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1371600" rtl="0" eaLnBrk="1" latinLnBrk="0" hangingPunct="1">
        <a:lnSpc>
          <a:spcPct val="90000"/>
        </a:lnSpc>
        <a:spcBef>
          <a:spcPts val="1500"/>
        </a:spcBef>
        <a:buFont typeface="Arial" panose="020B0604020202020204" pitchFamily="34" charset="0"/>
        <a:buChar char="•"/>
        <a:defRPr sz="4200" kern="1200">
          <a:solidFill>
            <a:schemeClr val="tx1"/>
          </a:solidFill>
          <a:latin typeface="+mn-lt"/>
          <a:ea typeface="+mn-ea"/>
          <a:cs typeface="+mn-cs"/>
        </a:defRPr>
      </a:lvl1pPr>
      <a:lvl2pPr marL="1028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714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3000" kern="1200">
          <a:solidFill>
            <a:schemeClr val="tx1"/>
          </a:solidFill>
          <a:latin typeface="+mn-lt"/>
          <a:ea typeface="+mn-ea"/>
          <a:cs typeface="+mn-cs"/>
        </a:defRPr>
      </a:lvl3pPr>
      <a:lvl4pPr marL="2400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30861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7719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4577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51435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829300" indent="-342900" algn="l" defTabSz="13716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2pPr>
      <a:lvl3pPr marL="1371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2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5pPr>
      <a:lvl6pPr marL="34290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6pPr>
      <a:lvl7pPr marL="41148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8pPr>
      <a:lvl9pPr marL="5486400" algn="l" defTabSz="1371600" rtl="0" eaLnBrk="1" latinLnBrk="0" hangingPunct="1">
        <a:defRPr sz="2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BEA687C1-C071-1941-55CD-864E9D6D1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-797"/>
            <a:ext cx="13716000" cy="243840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3244DD1-36E8-8295-B18B-94FD0A4B9B2B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4106" r="4106"/>
          <a:stretch/>
        </p:blipFill>
        <p:spPr>
          <a:xfrm>
            <a:off x="0" y="-3888291"/>
            <a:ext cx="10123352" cy="3350112"/>
          </a:xfrm>
          <a:custGeom>
            <a:avLst/>
            <a:gdLst>
              <a:gd name="csX0" fmla="*/ 248186 w 3155494"/>
              <a:gd name="csY0" fmla="*/ 0 h 1044245"/>
              <a:gd name="csX1" fmla="*/ 2907308 w 3155494"/>
              <a:gd name="csY1" fmla="*/ 0 h 1044245"/>
              <a:gd name="csX2" fmla="*/ 3155494 w 3155494"/>
              <a:gd name="csY2" fmla="*/ 248186 h 1044245"/>
              <a:gd name="csX3" fmla="*/ 3155494 w 3155494"/>
              <a:gd name="csY3" fmla="*/ 796059 h 1044245"/>
              <a:gd name="csX4" fmla="*/ 2907308 w 3155494"/>
              <a:gd name="csY4" fmla="*/ 1044245 h 1044245"/>
              <a:gd name="csX5" fmla="*/ 248186 w 3155494"/>
              <a:gd name="csY5" fmla="*/ 1044245 h 1044245"/>
              <a:gd name="csX6" fmla="*/ 0 w 3155494"/>
              <a:gd name="csY6" fmla="*/ 796059 h 1044245"/>
              <a:gd name="csX7" fmla="*/ 0 w 3155494"/>
              <a:gd name="csY7" fmla="*/ 248186 h 1044245"/>
              <a:gd name="csX8" fmla="*/ 248186 w 3155494"/>
              <a:gd name="csY8" fmla="*/ 0 h 1044245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3155494" h="1044245">
                <a:moveTo>
                  <a:pt x="248186" y="0"/>
                </a:moveTo>
                <a:lnTo>
                  <a:pt x="2907308" y="0"/>
                </a:lnTo>
                <a:cubicBezTo>
                  <a:pt x="3044377" y="0"/>
                  <a:pt x="3155494" y="111117"/>
                  <a:pt x="3155494" y="248186"/>
                </a:cubicBezTo>
                <a:lnTo>
                  <a:pt x="3155494" y="796059"/>
                </a:lnTo>
                <a:cubicBezTo>
                  <a:pt x="3155494" y="933128"/>
                  <a:pt x="3044377" y="1044245"/>
                  <a:pt x="2907308" y="1044245"/>
                </a:cubicBezTo>
                <a:lnTo>
                  <a:pt x="248186" y="1044245"/>
                </a:lnTo>
                <a:cubicBezTo>
                  <a:pt x="111117" y="1044245"/>
                  <a:pt x="0" y="933128"/>
                  <a:pt x="0" y="796059"/>
                </a:cubicBezTo>
                <a:lnTo>
                  <a:pt x="0" y="248186"/>
                </a:lnTo>
                <a:cubicBezTo>
                  <a:pt x="0" y="111117"/>
                  <a:pt x="111117" y="0"/>
                  <a:pt x="248186" y="0"/>
                </a:cubicBezTo>
                <a:close/>
              </a:path>
            </a:pathLst>
          </a:custGeom>
          <a:solidFill>
            <a:schemeClr val="accent1"/>
          </a:solidFill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07433E6-DC7B-8C9C-B9EC-8E23AFB97E61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 t="13449" b="13449"/>
          <a:stretch/>
        </p:blipFill>
        <p:spPr>
          <a:xfrm>
            <a:off x="14949367" y="-3888291"/>
            <a:ext cx="2775245" cy="3651744"/>
          </a:xfrm>
          <a:custGeom>
            <a:avLst/>
            <a:gdLst>
              <a:gd name="csX0" fmla="*/ 146953 w 881699"/>
              <a:gd name="csY0" fmla="*/ 0 h 1160164"/>
              <a:gd name="csX1" fmla="*/ 734746 w 881699"/>
              <a:gd name="csY1" fmla="*/ 0 h 1160164"/>
              <a:gd name="csX2" fmla="*/ 881699 w 881699"/>
              <a:gd name="csY2" fmla="*/ 146953 h 1160164"/>
              <a:gd name="csX3" fmla="*/ 881699 w 881699"/>
              <a:gd name="csY3" fmla="*/ 1013211 h 1160164"/>
              <a:gd name="csX4" fmla="*/ 734746 w 881699"/>
              <a:gd name="csY4" fmla="*/ 1160164 h 1160164"/>
              <a:gd name="csX5" fmla="*/ 146953 w 881699"/>
              <a:gd name="csY5" fmla="*/ 1160164 h 1160164"/>
              <a:gd name="csX6" fmla="*/ 0 w 881699"/>
              <a:gd name="csY6" fmla="*/ 1013211 h 1160164"/>
              <a:gd name="csX7" fmla="*/ 0 w 881699"/>
              <a:gd name="csY7" fmla="*/ 146953 h 1160164"/>
              <a:gd name="csX8" fmla="*/ 146953 w 881699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881699" h="1160164">
                <a:moveTo>
                  <a:pt x="146953" y="0"/>
                </a:moveTo>
                <a:lnTo>
                  <a:pt x="734746" y="0"/>
                </a:lnTo>
                <a:cubicBezTo>
                  <a:pt x="815906" y="0"/>
                  <a:pt x="881699" y="65793"/>
                  <a:pt x="881699" y="146953"/>
                </a:cubicBezTo>
                <a:lnTo>
                  <a:pt x="881699" y="1013211"/>
                </a:lnTo>
                <a:cubicBezTo>
                  <a:pt x="881699" y="1094371"/>
                  <a:pt x="815906" y="1160164"/>
                  <a:pt x="734746" y="1160164"/>
                </a:cubicBezTo>
                <a:lnTo>
                  <a:pt x="146953" y="1160164"/>
                </a:lnTo>
                <a:cubicBezTo>
                  <a:pt x="65793" y="1160164"/>
                  <a:pt x="0" y="1094371"/>
                  <a:pt x="0" y="1013211"/>
                </a:cubicBezTo>
                <a:lnTo>
                  <a:pt x="0" y="146953"/>
                </a:lnTo>
                <a:cubicBezTo>
                  <a:pt x="0" y="65793"/>
                  <a:pt x="65793" y="0"/>
                  <a:pt x="146953" y="0"/>
                </a:cubicBezTo>
                <a:close/>
              </a:path>
            </a:pathLst>
          </a:cu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81BDEB3-F0C0-A81F-2C17-7FFB8C1E4AB8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 l="3759" t="4067" r="3358" b="3050"/>
          <a:stretch>
            <a:fillRect/>
          </a:stretch>
        </p:blipFill>
        <p:spPr>
          <a:xfrm>
            <a:off x="10703089" y="-3935631"/>
            <a:ext cx="3666541" cy="3666541"/>
          </a:xfrm>
          <a:custGeom>
            <a:avLst/>
            <a:gdLst>
              <a:gd name="csX0" fmla="*/ 193365 w 1160164"/>
              <a:gd name="csY0" fmla="*/ 0 h 1160164"/>
              <a:gd name="csX1" fmla="*/ 966799 w 1160164"/>
              <a:gd name="csY1" fmla="*/ 0 h 1160164"/>
              <a:gd name="csX2" fmla="*/ 1160164 w 1160164"/>
              <a:gd name="csY2" fmla="*/ 193365 h 1160164"/>
              <a:gd name="csX3" fmla="*/ 1160164 w 1160164"/>
              <a:gd name="csY3" fmla="*/ 966799 h 1160164"/>
              <a:gd name="csX4" fmla="*/ 966799 w 1160164"/>
              <a:gd name="csY4" fmla="*/ 1160164 h 1160164"/>
              <a:gd name="csX5" fmla="*/ 193365 w 1160164"/>
              <a:gd name="csY5" fmla="*/ 1160164 h 1160164"/>
              <a:gd name="csX6" fmla="*/ 0 w 1160164"/>
              <a:gd name="csY6" fmla="*/ 966799 h 1160164"/>
              <a:gd name="csX7" fmla="*/ 0 w 1160164"/>
              <a:gd name="csY7" fmla="*/ 193365 h 1160164"/>
              <a:gd name="csX8" fmla="*/ 193365 w 1160164"/>
              <a:gd name="csY8" fmla="*/ 0 h 1160164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160164" h="1160164">
                <a:moveTo>
                  <a:pt x="193365" y="0"/>
                </a:moveTo>
                <a:lnTo>
                  <a:pt x="966799" y="0"/>
                </a:lnTo>
                <a:cubicBezTo>
                  <a:pt x="1073592" y="0"/>
                  <a:pt x="1160164" y="86572"/>
                  <a:pt x="1160164" y="193365"/>
                </a:cubicBezTo>
                <a:lnTo>
                  <a:pt x="1160164" y="966799"/>
                </a:lnTo>
                <a:cubicBezTo>
                  <a:pt x="1160164" y="1073592"/>
                  <a:pt x="1073592" y="1160164"/>
                  <a:pt x="966799" y="1160164"/>
                </a:cubicBezTo>
                <a:lnTo>
                  <a:pt x="193365" y="1160164"/>
                </a:lnTo>
                <a:cubicBezTo>
                  <a:pt x="86572" y="1160164"/>
                  <a:pt x="0" y="1073592"/>
                  <a:pt x="0" y="966799"/>
                </a:cubicBezTo>
                <a:lnTo>
                  <a:pt x="0" y="193365"/>
                </a:lnTo>
                <a:cubicBezTo>
                  <a:pt x="0" y="86572"/>
                  <a:pt x="86572" y="0"/>
                  <a:pt x="193365" y="0"/>
                </a:cubicBezTo>
                <a:close/>
              </a:path>
            </a:pathLst>
          </a:cu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5BE7B71F-D660-1070-C263-AF7C80D2372F}"/>
              </a:ext>
            </a:extLst>
          </p:cNvPr>
          <p:cNvSpPr txBox="1"/>
          <p:nvPr/>
        </p:nvSpPr>
        <p:spPr>
          <a:xfrm>
            <a:off x="8253280" y="13136425"/>
            <a:ext cx="28871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5400" b="1" dirty="0">
                <a:solidFill>
                  <a:srgbClr val="0013FF"/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XXX.XX</a:t>
            </a:r>
            <a:endParaRPr lang="en-AE" sz="5400" b="1" dirty="0">
              <a:solidFill>
                <a:srgbClr val="0013FF"/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3B52F7C-DF3F-8BE1-F890-76F11A2469DD}"/>
              </a:ext>
            </a:extLst>
          </p:cNvPr>
          <p:cNvCxnSpPr>
            <a:cxnSpLocks/>
          </p:cNvCxnSpPr>
          <p:nvPr/>
        </p:nvCxnSpPr>
        <p:spPr>
          <a:xfrm flipH="1">
            <a:off x="-1100209" y="10935378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469CA5F5-D9C5-1E5A-85B6-8B121F915291}"/>
              </a:ext>
            </a:extLst>
          </p:cNvPr>
          <p:cNvSpPr txBox="1"/>
          <p:nvPr/>
        </p:nvSpPr>
        <p:spPr>
          <a:xfrm>
            <a:off x="-8229599" y="13017154"/>
            <a:ext cx="6706428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44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Replace XXX.XX</a:t>
            </a:r>
          </a:p>
          <a:p>
            <a:pPr algn="r"/>
            <a:r>
              <a:rPr lang="en-AE" sz="44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with your stand number</a:t>
            </a:r>
            <a:endParaRPr lang="en-AE" sz="54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952D3BB-0A33-776D-B70E-267729F01FAB}"/>
              </a:ext>
            </a:extLst>
          </p:cNvPr>
          <p:cNvSpPr txBox="1"/>
          <p:nvPr/>
        </p:nvSpPr>
        <p:spPr>
          <a:xfrm>
            <a:off x="-9660834" y="10396769"/>
            <a:ext cx="81376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AE" sz="44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Choose the best-fit placeholder → Right-click → Change Picture</a:t>
            </a:r>
            <a:endParaRPr lang="en-AE" sz="54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A11D7F3-E427-AC51-7256-863C7B688615}"/>
              </a:ext>
            </a:extLst>
          </p:cNvPr>
          <p:cNvCxnSpPr>
            <a:cxnSpLocks/>
          </p:cNvCxnSpPr>
          <p:nvPr/>
        </p:nvCxnSpPr>
        <p:spPr>
          <a:xfrm flipH="1">
            <a:off x="-1100209" y="13545571"/>
            <a:ext cx="1080804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5A8750CE-7979-0E92-0903-E17E8FDDB903}"/>
              </a:ext>
            </a:extLst>
          </p:cNvPr>
          <p:cNvSpPr txBox="1"/>
          <p:nvPr/>
        </p:nvSpPr>
        <p:spPr>
          <a:xfrm>
            <a:off x="4769507" y="10335213"/>
            <a:ext cx="417698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3600" dirty="0">
                <a:solidFill>
                  <a:schemeClr val="bg1">
                    <a:lumMod val="50000"/>
                  </a:schemeClr>
                </a:solidFill>
              </a:rPr>
              <a:t>MOVE CHOSEN LOGO HERE</a:t>
            </a:r>
            <a:endParaRPr lang="en-AE" sz="4400" dirty="0">
              <a:solidFill>
                <a:schemeClr val="bg1">
                  <a:lumMod val="50000"/>
                </a:schemeClr>
              </a:solidFill>
              <a:latin typeface="Urbanist Black" panose="020B0A04040200000203" pitchFamily="34" charset="77"/>
              <a:ea typeface="Urbanist Black" panose="020B0A04040200000203" pitchFamily="34" charset="77"/>
              <a:cs typeface="Urbanist Black" panose="020B0A04040200000203" pitchFamily="34" charset="77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A0831041-5DE2-10D5-A815-2510CBCD73CB}"/>
              </a:ext>
            </a:extLst>
          </p:cNvPr>
          <p:cNvCxnSpPr>
            <a:cxnSpLocks/>
          </p:cNvCxnSpPr>
          <p:nvPr/>
        </p:nvCxnSpPr>
        <p:spPr>
          <a:xfrm flipV="1">
            <a:off x="6731601" y="25486264"/>
            <a:ext cx="0" cy="10710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TextBox 13">
            <a:extLst>
              <a:ext uri="{FF2B5EF4-FFF2-40B4-BE49-F238E27FC236}">
                <a16:creationId xmlns:a16="http://schemas.microsoft.com/office/drawing/2014/main" id="{9C61B36F-7945-82F1-9D51-03DE396FEC13}"/>
              </a:ext>
            </a:extLst>
          </p:cNvPr>
          <p:cNvSpPr txBox="1"/>
          <p:nvPr/>
        </p:nvSpPr>
        <p:spPr>
          <a:xfrm>
            <a:off x="2788944" y="26811460"/>
            <a:ext cx="813766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E" sz="4400" dirty="0">
                <a:solidFill>
                  <a:schemeClr val="bg1">
                    <a:lumMod val="50000"/>
                  </a:schemeClr>
                </a:solidFill>
                <a:latin typeface="Urbanist Medium" panose="020B0A04040200000203" pitchFamily="34" charset="77"/>
                <a:ea typeface="Urbanist Medium" panose="020B0A04040200000203" pitchFamily="34" charset="77"/>
                <a:cs typeface="Urbanist Medium" panose="020B0A04040200000203" pitchFamily="34" charset="77"/>
              </a:rPr>
              <a:t>Right-click → Change Picture</a:t>
            </a:r>
            <a:endParaRPr lang="en-AE" sz="5400" dirty="0">
              <a:solidFill>
                <a:schemeClr val="bg1">
                  <a:lumMod val="50000"/>
                </a:schemeClr>
              </a:solidFill>
              <a:latin typeface="Urbanist Medium" panose="020B0A04040200000203" pitchFamily="34" charset="77"/>
              <a:ea typeface="Urbanist Medium" panose="020B0A04040200000203" pitchFamily="34" charset="77"/>
              <a:cs typeface="Urbanist Medium" panose="020B0A04040200000203" pitchFamily="34" charset="77"/>
            </a:endParaRPr>
          </a:p>
        </p:txBody>
      </p:sp>
      <p:pic>
        <p:nvPicPr>
          <p:cNvPr id="18" name="Picture 17">
            <a:extLst>
              <a:ext uri="{FF2B5EF4-FFF2-40B4-BE49-F238E27FC236}">
                <a16:creationId xmlns:a16="http://schemas.microsoft.com/office/drawing/2014/main" id="{6B0FD573-D5FA-5088-A174-9C1D41E863CB}"/>
              </a:ext>
            </a:extLst>
          </p:cNvPr>
          <p:cNvPicPr>
            <a:picLocks noChangeAspect="1"/>
          </p:cNvPicPr>
          <p:nvPr/>
        </p:nvPicPr>
        <p:blipFill>
          <a:blip r:embed="rId6"/>
          <a:srcRect l="141" t="21955" r="144" b="21955"/>
          <a:stretch>
            <a:fillRect/>
          </a:stretch>
        </p:blipFill>
        <p:spPr>
          <a:xfrm>
            <a:off x="-1" y="17771164"/>
            <a:ext cx="13715553" cy="7715100"/>
          </a:xfrm>
          <a:custGeom>
            <a:avLst/>
            <a:gdLst>
              <a:gd name="csX0" fmla="*/ 967859 w 13715553"/>
              <a:gd name="csY0" fmla="*/ 0 h 7715100"/>
              <a:gd name="csX1" fmla="*/ 12747694 w 13715553"/>
              <a:gd name="csY1" fmla="*/ 0 h 7715100"/>
              <a:gd name="csX2" fmla="*/ 13715553 w 13715553"/>
              <a:gd name="csY2" fmla="*/ 967860 h 7715100"/>
              <a:gd name="csX3" fmla="*/ 13715553 w 13715553"/>
              <a:gd name="csY3" fmla="*/ 6747242 h 7715100"/>
              <a:gd name="csX4" fmla="*/ 12747694 w 13715553"/>
              <a:gd name="csY4" fmla="*/ 7715100 h 7715100"/>
              <a:gd name="csX5" fmla="*/ 967859 w 13715553"/>
              <a:gd name="csY5" fmla="*/ 7715100 h 7715100"/>
              <a:gd name="csX6" fmla="*/ 0 w 13715553"/>
              <a:gd name="csY6" fmla="*/ 6747242 h 7715100"/>
              <a:gd name="csX7" fmla="*/ 0 w 13715553"/>
              <a:gd name="csY7" fmla="*/ 967860 h 7715100"/>
              <a:gd name="csX8" fmla="*/ 967859 w 13715553"/>
              <a:gd name="csY8" fmla="*/ 0 h 7715100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</a:cxnLst>
            <a:rect l="l" t="t" r="r" b="b"/>
            <a:pathLst>
              <a:path w="13715553" h="7715100">
                <a:moveTo>
                  <a:pt x="967859" y="0"/>
                </a:moveTo>
                <a:lnTo>
                  <a:pt x="12747694" y="0"/>
                </a:lnTo>
                <a:cubicBezTo>
                  <a:pt x="13282228" y="0"/>
                  <a:pt x="13715553" y="433326"/>
                  <a:pt x="13715553" y="967860"/>
                </a:cubicBezTo>
                <a:lnTo>
                  <a:pt x="13715553" y="6747242"/>
                </a:lnTo>
                <a:cubicBezTo>
                  <a:pt x="13715553" y="7281776"/>
                  <a:pt x="13282228" y="7715100"/>
                  <a:pt x="12747694" y="7715100"/>
                </a:cubicBezTo>
                <a:lnTo>
                  <a:pt x="967859" y="7715100"/>
                </a:lnTo>
                <a:cubicBezTo>
                  <a:pt x="433325" y="7715100"/>
                  <a:pt x="0" y="7281776"/>
                  <a:pt x="0" y="6747242"/>
                </a:cubicBezTo>
                <a:lnTo>
                  <a:pt x="0" y="967860"/>
                </a:lnTo>
                <a:cubicBezTo>
                  <a:pt x="0" y="433326"/>
                  <a:pt x="433325" y="0"/>
                  <a:pt x="967859" y="0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778977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c4313f9-0178-4225-b754-f789a7c08a8d" xsi:nil="true"/>
    <IconOverlay xmlns="http://schemas.microsoft.com/sharepoint/v4" xsi:nil="true"/>
    <JobTitleandCompany xmlns="222dca00-3b33-4a2f-8655-166c658c7574" xsi:nil="true"/>
    <ArchiverLinkFileType xmlns="222dca00-3b33-4a2f-8655-166c658c7574" xsi:nil="true"/>
    <lcf76f155ced4ddcb4097134ff3c332f xmlns="222dca00-3b33-4a2f-8655-166c658c7574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ADEC951401FA44EB26AF84CE0A0829B" ma:contentTypeVersion="21" ma:contentTypeDescription="Create a new document." ma:contentTypeScope="" ma:versionID="7aa0c058f6b1fc8e283f3f8cc44ab686">
  <xsd:schema xmlns:xsd="http://www.w3.org/2001/XMLSchema" xmlns:xs="http://www.w3.org/2001/XMLSchema" xmlns:p="http://schemas.microsoft.com/office/2006/metadata/properties" xmlns:ns1="http://schemas.microsoft.com/sharepoint/v3" xmlns:ns2="222dca00-3b33-4a2f-8655-166c658c7574" xmlns:ns3="8c4313f9-0178-4225-b754-f789a7c08a8d" xmlns:ns4="http://schemas.microsoft.com/sharepoint/v4" targetNamespace="http://schemas.microsoft.com/office/2006/metadata/properties" ma:root="true" ma:fieldsID="548cfc995001fa37743ac18f8711f9b2" ns1:_="" ns2:_="" ns3:_="" ns4:_="">
    <xsd:import namespace="http://schemas.microsoft.com/sharepoint/v3"/>
    <xsd:import namespace="222dca00-3b33-4a2f-8655-166c658c7574"/>
    <xsd:import namespace="8c4313f9-0178-4225-b754-f789a7c08a8d"/>
    <xsd:import namespace="http://schemas.microsoft.com/sharepoint/v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Location" minOccurs="0"/>
                <xsd:element ref="ns2:MediaServiceBillingMetadata" minOccurs="0"/>
                <xsd:element ref="ns2:ArchiverLinkFileType" minOccurs="0"/>
                <xsd:element ref="ns4:IconOverlay" minOccurs="0"/>
                <xsd:element ref="ns1:_vti_ItemDeclaredRecord" minOccurs="0"/>
                <xsd:element ref="ns1:_vti_ItemHoldRecordStatus" minOccurs="0"/>
                <xsd:element ref="ns2:JobTitleandCompany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vti_ItemDeclaredRecord" ma:index="26" nillable="true" ma:displayName="Declared Record" ma:hidden="true" ma:internalName="_vti_ItemDeclaredRecord" ma:readOnly="true">
      <xsd:simpleType>
        <xsd:restriction base="dms:DateTime"/>
      </xsd:simpleType>
    </xsd:element>
    <xsd:element name="_vti_ItemHoldRecordStatus" ma:index="27" nillable="true" ma:displayName="Hold and Record Status" ma:decimals="0" ma:hidden="true" ma:internalName="_vti_ItemHoldRecordStatu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22dca00-3b33-4a2f-8655-166c658c757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bdc0606b-8e5a-4aee-a68c-f4efcab0e8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  <xsd:element name="ArchiverLinkFileType" ma:index="24" nillable="true" ma:displayName="ArchiverLinkFileType" ma:hidden="true" ma:internalName="ArchiverLinkFileType">
      <xsd:simpleType>
        <xsd:restriction base="dms:Text"/>
      </xsd:simpleType>
    </xsd:element>
    <xsd:element name="JobTitleandCompany" ma:index="28" nillable="true" ma:displayName="Job Title and Company " ma:format="Dropdown" ma:internalName="JobTitleandCompany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313f9-0178-4225-b754-f789a7c08a8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84f3a1b7-a583-4a9d-ac79-9228fc44229e}" ma:internalName="TaxCatchAll" ma:showField="CatchAllData" ma:web="8c4313f9-0178-4225-b754-f789a7c08a8d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4" elementFormDefault="qualified">
    <xsd:import namespace="http://schemas.microsoft.com/office/2006/documentManagement/types"/>
    <xsd:import namespace="http://schemas.microsoft.com/office/infopath/2007/PartnerControls"/>
    <xsd:element name="IconOverlay" ma:index="25" nillable="true" ma:displayName="IconOverlay" ma:hidden="true" ma:internalName="IconOverlay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3D98076-7477-43AD-851F-AF6FCF09ABCD}">
  <ds:schemaRefs>
    <ds:schemaRef ds:uri="http://schemas.microsoft.com/office/2006/metadata/properties"/>
    <ds:schemaRef ds:uri="http://schemas.microsoft.com/office/infopath/2007/PartnerControls"/>
    <ds:schemaRef ds:uri="8c4313f9-0178-4225-b754-f789a7c08a8d"/>
    <ds:schemaRef ds:uri="http://schemas.microsoft.com/sharepoint/v4"/>
    <ds:schemaRef ds:uri="222dca00-3b33-4a2f-8655-166c658c7574"/>
  </ds:schemaRefs>
</ds:datastoreItem>
</file>

<file path=customXml/itemProps2.xml><?xml version="1.0" encoding="utf-8"?>
<ds:datastoreItem xmlns:ds="http://schemas.openxmlformats.org/officeDocument/2006/customXml" ds:itemID="{A854FBC3-7ED7-47C7-B99A-48BF6C46AB1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28ADBE1-3EC7-40E0-B5E2-D9590F96252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222dca00-3b33-4a2f-8655-166c658c7574"/>
    <ds:schemaRef ds:uri="8c4313f9-0178-4225-b754-f789a7c08a8d"/>
    <ds:schemaRef ds:uri="http://schemas.microsoft.com/sharepoint/v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</TotalTime>
  <Words>28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Yao, Elainne</dc:creator>
  <cp:lastModifiedBy>Yao, Elainne</cp:lastModifiedBy>
  <cp:revision>5</cp:revision>
  <dcterms:created xsi:type="dcterms:W3CDTF">2026-06-25T12:03:57Z</dcterms:created>
  <dcterms:modified xsi:type="dcterms:W3CDTF">2026-06-29T11:24:12Z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2bbab825-a111-45e4-86a1-18cee0005896_Enabled">
    <vt:lpwstr>true</vt:lpwstr>
  </property>
  <property fmtid="{D5CDD505-2E9C-101B-9397-08002B2CF9AE}" pid="3" name="MSIP_Label_2bbab825-a111-45e4-86a1-18cee0005896_SetDate">
    <vt:lpwstr>2026-06-25T12:05:13Z</vt:lpwstr>
  </property>
  <property fmtid="{D5CDD505-2E9C-101B-9397-08002B2CF9AE}" pid="4" name="MSIP_Label_2bbab825-a111-45e4-86a1-18cee0005896_Method">
    <vt:lpwstr>Standard</vt:lpwstr>
  </property>
  <property fmtid="{D5CDD505-2E9C-101B-9397-08002B2CF9AE}" pid="5" name="MSIP_Label_2bbab825-a111-45e4-86a1-18cee0005896_Name">
    <vt:lpwstr>2bbab825-a111-45e4-86a1-18cee0005896</vt:lpwstr>
  </property>
  <property fmtid="{D5CDD505-2E9C-101B-9397-08002B2CF9AE}" pid="6" name="MSIP_Label_2bbab825-a111-45e4-86a1-18cee0005896_SiteId">
    <vt:lpwstr>2567d566-604c-408a-8a60-55d0dc9d9d6b</vt:lpwstr>
  </property>
  <property fmtid="{D5CDD505-2E9C-101B-9397-08002B2CF9AE}" pid="7" name="MSIP_Label_2bbab825-a111-45e4-86a1-18cee0005896_ActionId">
    <vt:lpwstr>a0f888e5-ff1d-4e5d-97a5-5b28c8ef8c5a</vt:lpwstr>
  </property>
  <property fmtid="{D5CDD505-2E9C-101B-9397-08002B2CF9AE}" pid="8" name="MSIP_Label_2bbab825-a111-45e4-86a1-18cee0005896_ContentBits">
    <vt:lpwstr>2</vt:lpwstr>
  </property>
  <property fmtid="{D5CDD505-2E9C-101B-9397-08002B2CF9AE}" pid="9" name="MSIP_Label_2bbab825-a111-45e4-86a1-18cee0005896_Tag">
    <vt:lpwstr>50, 3, 0, 1</vt:lpwstr>
  </property>
  <property fmtid="{D5CDD505-2E9C-101B-9397-08002B2CF9AE}" pid="10" name="ClassificationContentMarkingFooterLocations">
    <vt:lpwstr>Office Theme:8</vt:lpwstr>
  </property>
  <property fmtid="{D5CDD505-2E9C-101B-9397-08002B2CF9AE}" pid="11" name="ClassificationContentMarkingFooterText">
    <vt:lpwstr>Information Classification: General</vt:lpwstr>
  </property>
  <property fmtid="{D5CDD505-2E9C-101B-9397-08002B2CF9AE}" pid="12" name="ContentTypeId">
    <vt:lpwstr>0x010100DADEC951401FA44EB26AF84CE0A0829B</vt:lpwstr>
  </property>
</Properties>
</file>