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808413" cy="3175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260" d="100"/>
          <a:sy n="260" d="100"/>
        </p:scale>
        <p:origin x="227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631" y="519613"/>
            <a:ext cx="3237151" cy="1105370"/>
          </a:xfrm>
        </p:spPr>
        <p:txBody>
          <a:bodyPr anchor="b"/>
          <a:lstStyle>
            <a:lvl1pPr algn="ctr">
              <a:defRPr sz="24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052" y="1667610"/>
            <a:ext cx="2856310" cy="766556"/>
          </a:xfrm>
        </p:spPr>
        <p:txBody>
          <a:bodyPr/>
          <a:lstStyle>
            <a:lvl1pPr marL="0" indent="0" algn="ctr">
              <a:buNone/>
              <a:defRPr sz="1000"/>
            </a:lvl1pPr>
            <a:lvl2pPr marL="190424" indent="0" algn="ctr">
              <a:buNone/>
              <a:defRPr sz="833"/>
            </a:lvl2pPr>
            <a:lvl3pPr marL="380848" indent="0" algn="ctr">
              <a:buNone/>
              <a:defRPr sz="750"/>
            </a:lvl3pPr>
            <a:lvl4pPr marL="571271" indent="0" algn="ctr">
              <a:buNone/>
              <a:defRPr sz="666"/>
            </a:lvl4pPr>
            <a:lvl5pPr marL="761695" indent="0" algn="ctr">
              <a:buNone/>
              <a:defRPr sz="666"/>
            </a:lvl5pPr>
            <a:lvl6pPr marL="952119" indent="0" algn="ctr">
              <a:buNone/>
              <a:defRPr sz="666"/>
            </a:lvl6pPr>
            <a:lvl7pPr marL="1142543" indent="0" algn="ctr">
              <a:buNone/>
              <a:defRPr sz="666"/>
            </a:lvl7pPr>
            <a:lvl8pPr marL="1332967" indent="0" algn="ctr">
              <a:buNone/>
              <a:defRPr sz="666"/>
            </a:lvl8pPr>
            <a:lvl9pPr marL="1523390" indent="0" algn="ctr">
              <a:buNone/>
              <a:defRPr sz="66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F31CD-D3BF-2341-A6E7-7206FB3DD7B8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B918F-14C6-9E4B-921B-9A76B42AE953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51660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F31CD-D3BF-2341-A6E7-7206FB3DD7B8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B918F-14C6-9E4B-921B-9A76B42AE953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591025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25396" y="169039"/>
            <a:ext cx="821189" cy="26906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1829" y="169039"/>
            <a:ext cx="2415962" cy="269066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F31CD-D3BF-2341-A6E7-7206FB3DD7B8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B918F-14C6-9E4B-921B-9A76B42AE953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804178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F31CD-D3BF-2341-A6E7-7206FB3DD7B8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B918F-14C6-9E4B-921B-9A76B42AE953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368082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845" y="791546"/>
            <a:ext cx="3284756" cy="1320712"/>
          </a:xfrm>
        </p:spPr>
        <p:txBody>
          <a:bodyPr anchor="b"/>
          <a:lstStyle>
            <a:lvl1pPr>
              <a:defRPr sz="24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845" y="2124752"/>
            <a:ext cx="3284756" cy="694531"/>
          </a:xfrm>
        </p:spPr>
        <p:txBody>
          <a:bodyPr/>
          <a:lstStyle>
            <a:lvl1pPr marL="0" indent="0">
              <a:buNone/>
              <a:defRPr sz="1000">
                <a:solidFill>
                  <a:schemeClr val="tx1">
                    <a:tint val="82000"/>
                  </a:schemeClr>
                </a:solidFill>
              </a:defRPr>
            </a:lvl1pPr>
            <a:lvl2pPr marL="190424" indent="0">
              <a:buNone/>
              <a:defRPr sz="833">
                <a:solidFill>
                  <a:schemeClr val="tx1">
                    <a:tint val="82000"/>
                  </a:schemeClr>
                </a:solidFill>
              </a:defRPr>
            </a:lvl2pPr>
            <a:lvl3pPr marL="380848" indent="0">
              <a:buNone/>
              <a:defRPr sz="750">
                <a:solidFill>
                  <a:schemeClr val="tx1">
                    <a:tint val="82000"/>
                  </a:schemeClr>
                </a:solidFill>
              </a:defRPr>
            </a:lvl3pPr>
            <a:lvl4pPr marL="571271" indent="0">
              <a:buNone/>
              <a:defRPr sz="666">
                <a:solidFill>
                  <a:schemeClr val="tx1">
                    <a:tint val="82000"/>
                  </a:schemeClr>
                </a:solidFill>
              </a:defRPr>
            </a:lvl4pPr>
            <a:lvl5pPr marL="761695" indent="0">
              <a:buNone/>
              <a:defRPr sz="666">
                <a:solidFill>
                  <a:schemeClr val="tx1">
                    <a:tint val="82000"/>
                  </a:schemeClr>
                </a:solidFill>
              </a:defRPr>
            </a:lvl5pPr>
            <a:lvl6pPr marL="952119" indent="0">
              <a:buNone/>
              <a:defRPr sz="666">
                <a:solidFill>
                  <a:schemeClr val="tx1">
                    <a:tint val="82000"/>
                  </a:schemeClr>
                </a:solidFill>
              </a:defRPr>
            </a:lvl6pPr>
            <a:lvl7pPr marL="1142543" indent="0">
              <a:buNone/>
              <a:defRPr sz="666">
                <a:solidFill>
                  <a:schemeClr val="tx1">
                    <a:tint val="82000"/>
                  </a:schemeClr>
                </a:solidFill>
              </a:defRPr>
            </a:lvl7pPr>
            <a:lvl8pPr marL="1332967" indent="0">
              <a:buNone/>
              <a:defRPr sz="666">
                <a:solidFill>
                  <a:schemeClr val="tx1">
                    <a:tint val="82000"/>
                  </a:schemeClr>
                </a:solidFill>
              </a:defRPr>
            </a:lvl8pPr>
            <a:lvl9pPr marL="1523390" indent="0">
              <a:buNone/>
              <a:defRPr sz="666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F31CD-D3BF-2341-A6E7-7206FB3DD7B8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B918F-14C6-9E4B-921B-9A76B42AE953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365726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1828" y="845197"/>
            <a:ext cx="1618576" cy="20145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8009" y="845197"/>
            <a:ext cx="1618576" cy="20145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F31CD-D3BF-2341-A6E7-7206FB3DD7B8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B918F-14C6-9E4B-921B-9A76B42AE953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451218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325" y="169040"/>
            <a:ext cx="3284756" cy="6136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2325" y="778316"/>
            <a:ext cx="1611137" cy="381441"/>
          </a:xfrm>
        </p:spPr>
        <p:txBody>
          <a:bodyPr anchor="b"/>
          <a:lstStyle>
            <a:lvl1pPr marL="0" indent="0">
              <a:buNone/>
              <a:defRPr sz="1000" b="1"/>
            </a:lvl1pPr>
            <a:lvl2pPr marL="190424" indent="0">
              <a:buNone/>
              <a:defRPr sz="833" b="1"/>
            </a:lvl2pPr>
            <a:lvl3pPr marL="380848" indent="0">
              <a:buNone/>
              <a:defRPr sz="750" b="1"/>
            </a:lvl3pPr>
            <a:lvl4pPr marL="571271" indent="0">
              <a:buNone/>
              <a:defRPr sz="666" b="1"/>
            </a:lvl4pPr>
            <a:lvl5pPr marL="761695" indent="0">
              <a:buNone/>
              <a:defRPr sz="666" b="1"/>
            </a:lvl5pPr>
            <a:lvl6pPr marL="952119" indent="0">
              <a:buNone/>
              <a:defRPr sz="666" b="1"/>
            </a:lvl6pPr>
            <a:lvl7pPr marL="1142543" indent="0">
              <a:buNone/>
              <a:defRPr sz="666" b="1"/>
            </a:lvl7pPr>
            <a:lvl8pPr marL="1332967" indent="0">
              <a:buNone/>
              <a:defRPr sz="666" b="1"/>
            </a:lvl8pPr>
            <a:lvl9pPr marL="1523390" indent="0">
              <a:buNone/>
              <a:defRPr sz="66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325" y="1159757"/>
            <a:ext cx="1611137" cy="1705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28009" y="778316"/>
            <a:ext cx="1619072" cy="381441"/>
          </a:xfrm>
        </p:spPr>
        <p:txBody>
          <a:bodyPr anchor="b"/>
          <a:lstStyle>
            <a:lvl1pPr marL="0" indent="0">
              <a:buNone/>
              <a:defRPr sz="1000" b="1"/>
            </a:lvl1pPr>
            <a:lvl2pPr marL="190424" indent="0">
              <a:buNone/>
              <a:defRPr sz="833" b="1"/>
            </a:lvl2pPr>
            <a:lvl3pPr marL="380848" indent="0">
              <a:buNone/>
              <a:defRPr sz="750" b="1"/>
            </a:lvl3pPr>
            <a:lvl4pPr marL="571271" indent="0">
              <a:buNone/>
              <a:defRPr sz="666" b="1"/>
            </a:lvl4pPr>
            <a:lvl5pPr marL="761695" indent="0">
              <a:buNone/>
              <a:defRPr sz="666" b="1"/>
            </a:lvl5pPr>
            <a:lvl6pPr marL="952119" indent="0">
              <a:buNone/>
              <a:defRPr sz="666" b="1"/>
            </a:lvl6pPr>
            <a:lvl7pPr marL="1142543" indent="0">
              <a:buNone/>
              <a:defRPr sz="666" b="1"/>
            </a:lvl7pPr>
            <a:lvl8pPr marL="1332967" indent="0">
              <a:buNone/>
              <a:defRPr sz="666" b="1"/>
            </a:lvl8pPr>
            <a:lvl9pPr marL="1523390" indent="0">
              <a:buNone/>
              <a:defRPr sz="66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28009" y="1159757"/>
            <a:ext cx="1619072" cy="1705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F31CD-D3BF-2341-A6E7-7206FB3DD7B8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B918F-14C6-9E4B-921B-9A76B42AE953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192686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F31CD-D3BF-2341-A6E7-7206FB3DD7B8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B918F-14C6-9E4B-921B-9A76B42AE953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365024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F31CD-D3BF-2341-A6E7-7206FB3DD7B8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B918F-14C6-9E4B-921B-9A76B42AE953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7414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325" y="211667"/>
            <a:ext cx="1228312" cy="740833"/>
          </a:xfrm>
        </p:spPr>
        <p:txBody>
          <a:bodyPr anchor="b"/>
          <a:lstStyle>
            <a:lvl1pPr>
              <a:defRPr sz="13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072" y="457142"/>
            <a:ext cx="1928009" cy="2256308"/>
          </a:xfrm>
        </p:spPr>
        <p:txBody>
          <a:bodyPr/>
          <a:lstStyle>
            <a:lvl1pPr>
              <a:defRPr sz="1333"/>
            </a:lvl1pPr>
            <a:lvl2pPr>
              <a:defRPr sz="1166"/>
            </a:lvl2pPr>
            <a:lvl3pPr>
              <a:defRPr sz="1000"/>
            </a:lvl3pPr>
            <a:lvl4pPr>
              <a:defRPr sz="833"/>
            </a:lvl4pPr>
            <a:lvl5pPr>
              <a:defRPr sz="833"/>
            </a:lvl5pPr>
            <a:lvl6pPr>
              <a:defRPr sz="833"/>
            </a:lvl6pPr>
            <a:lvl7pPr>
              <a:defRPr sz="833"/>
            </a:lvl7pPr>
            <a:lvl8pPr>
              <a:defRPr sz="833"/>
            </a:lvl8pPr>
            <a:lvl9pPr>
              <a:defRPr sz="8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2325" y="952500"/>
            <a:ext cx="1228312" cy="1764624"/>
          </a:xfrm>
        </p:spPr>
        <p:txBody>
          <a:bodyPr/>
          <a:lstStyle>
            <a:lvl1pPr marL="0" indent="0">
              <a:buNone/>
              <a:defRPr sz="666"/>
            </a:lvl1pPr>
            <a:lvl2pPr marL="190424" indent="0">
              <a:buNone/>
              <a:defRPr sz="583"/>
            </a:lvl2pPr>
            <a:lvl3pPr marL="380848" indent="0">
              <a:buNone/>
              <a:defRPr sz="500"/>
            </a:lvl3pPr>
            <a:lvl4pPr marL="571271" indent="0">
              <a:buNone/>
              <a:defRPr sz="417"/>
            </a:lvl4pPr>
            <a:lvl5pPr marL="761695" indent="0">
              <a:buNone/>
              <a:defRPr sz="417"/>
            </a:lvl5pPr>
            <a:lvl6pPr marL="952119" indent="0">
              <a:buNone/>
              <a:defRPr sz="417"/>
            </a:lvl6pPr>
            <a:lvl7pPr marL="1142543" indent="0">
              <a:buNone/>
              <a:defRPr sz="417"/>
            </a:lvl7pPr>
            <a:lvl8pPr marL="1332967" indent="0">
              <a:buNone/>
              <a:defRPr sz="417"/>
            </a:lvl8pPr>
            <a:lvl9pPr marL="1523390" indent="0">
              <a:buNone/>
              <a:defRPr sz="41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F31CD-D3BF-2341-A6E7-7206FB3DD7B8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B918F-14C6-9E4B-921B-9A76B42AE953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1071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325" y="211667"/>
            <a:ext cx="1228312" cy="740833"/>
          </a:xfrm>
        </p:spPr>
        <p:txBody>
          <a:bodyPr anchor="b"/>
          <a:lstStyle>
            <a:lvl1pPr>
              <a:defRPr sz="13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19072" y="457142"/>
            <a:ext cx="1928009" cy="2256308"/>
          </a:xfrm>
        </p:spPr>
        <p:txBody>
          <a:bodyPr anchor="t"/>
          <a:lstStyle>
            <a:lvl1pPr marL="0" indent="0">
              <a:buNone/>
              <a:defRPr sz="1333"/>
            </a:lvl1pPr>
            <a:lvl2pPr marL="190424" indent="0">
              <a:buNone/>
              <a:defRPr sz="1166"/>
            </a:lvl2pPr>
            <a:lvl3pPr marL="380848" indent="0">
              <a:buNone/>
              <a:defRPr sz="1000"/>
            </a:lvl3pPr>
            <a:lvl4pPr marL="571271" indent="0">
              <a:buNone/>
              <a:defRPr sz="833"/>
            </a:lvl4pPr>
            <a:lvl5pPr marL="761695" indent="0">
              <a:buNone/>
              <a:defRPr sz="833"/>
            </a:lvl5pPr>
            <a:lvl6pPr marL="952119" indent="0">
              <a:buNone/>
              <a:defRPr sz="833"/>
            </a:lvl6pPr>
            <a:lvl7pPr marL="1142543" indent="0">
              <a:buNone/>
              <a:defRPr sz="833"/>
            </a:lvl7pPr>
            <a:lvl8pPr marL="1332967" indent="0">
              <a:buNone/>
              <a:defRPr sz="833"/>
            </a:lvl8pPr>
            <a:lvl9pPr marL="1523390" indent="0">
              <a:buNone/>
              <a:defRPr sz="83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2325" y="952500"/>
            <a:ext cx="1228312" cy="1764624"/>
          </a:xfrm>
        </p:spPr>
        <p:txBody>
          <a:bodyPr/>
          <a:lstStyle>
            <a:lvl1pPr marL="0" indent="0">
              <a:buNone/>
              <a:defRPr sz="666"/>
            </a:lvl1pPr>
            <a:lvl2pPr marL="190424" indent="0">
              <a:buNone/>
              <a:defRPr sz="583"/>
            </a:lvl2pPr>
            <a:lvl3pPr marL="380848" indent="0">
              <a:buNone/>
              <a:defRPr sz="500"/>
            </a:lvl3pPr>
            <a:lvl4pPr marL="571271" indent="0">
              <a:buNone/>
              <a:defRPr sz="417"/>
            </a:lvl4pPr>
            <a:lvl5pPr marL="761695" indent="0">
              <a:buNone/>
              <a:defRPr sz="417"/>
            </a:lvl5pPr>
            <a:lvl6pPr marL="952119" indent="0">
              <a:buNone/>
              <a:defRPr sz="417"/>
            </a:lvl6pPr>
            <a:lvl7pPr marL="1142543" indent="0">
              <a:buNone/>
              <a:defRPr sz="417"/>
            </a:lvl7pPr>
            <a:lvl8pPr marL="1332967" indent="0">
              <a:buNone/>
              <a:defRPr sz="417"/>
            </a:lvl8pPr>
            <a:lvl9pPr marL="1523390" indent="0">
              <a:buNone/>
              <a:defRPr sz="41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F31CD-D3BF-2341-A6E7-7206FB3DD7B8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B918F-14C6-9E4B-921B-9A76B42AE953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930461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829" y="169040"/>
            <a:ext cx="3284756" cy="613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1829" y="845197"/>
            <a:ext cx="3284756" cy="20145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1828" y="2942756"/>
            <a:ext cx="856893" cy="1690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6F31CD-D3BF-2341-A6E7-7206FB3DD7B8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61537" y="2942756"/>
            <a:ext cx="1285339" cy="1690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89692" y="2942756"/>
            <a:ext cx="856893" cy="1690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EB918F-14C6-9E4B-921B-9A76B42AE953}" type="slidenum">
              <a:rPr lang="en-AE" smtClean="0"/>
              <a:t>‹#›</a:t>
            </a:fld>
            <a:endParaRPr lang="en-A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850D8B-EB71-11E3-14A5-A91A7C40378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90500" y="2847340"/>
            <a:ext cx="1857375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E" sz="900">
                <a:solidFill>
                  <a:srgbClr val="0078D7">
                    <a:alpha val="50000"/>
                  </a:srgbClr>
                </a:solidFill>
                <a:latin typeface="Rockwell" panose="02060603020205020403" pitchFamily="18" charset="77"/>
              </a:rPr>
              <a:t>Information Classification: General</a:t>
            </a:r>
          </a:p>
        </p:txBody>
      </p:sp>
    </p:spTree>
    <p:extLst>
      <p:ext uri="{BB962C8B-B14F-4D97-AF65-F5344CB8AC3E}">
        <p14:creationId xmlns:p14="http://schemas.microsoft.com/office/powerpoint/2010/main" val="4083190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80848" rtl="0" eaLnBrk="1" latinLnBrk="0" hangingPunct="1">
        <a:lnSpc>
          <a:spcPct val="90000"/>
        </a:lnSpc>
        <a:spcBef>
          <a:spcPct val="0"/>
        </a:spcBef>
        <a:buNone/>
        <a:defRPr sz="18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5212" indent="-95212" algn="l" defTabSz="380848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166" kern="1200">
          <a:solidFill>
            <a:schemeClr val="tx1"/>
          </a:solidFill>
          <a:latin typeface="+mn-lt"/>
          <a:ea typeface="+mn-ea"/>
          <a:cs typeface="+mn-cs"/>
        </a:defRPr>
      </a:lvl1pPr>
      <a:lvl2pPr marL="285636" indent="-95212" algn="l" defTabSz="380848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476060" indent="-95212" algn="l" defTabSz="380848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833" kern="1200">
          <a:solidFill>
            <a:schemeClr val="tx1"/>
          </a:solidFill>
          <a:latin typeface="+mn-lt"/>
          <a:ea typeface="+mn-ea"/>
          <a:cs typeface="+mn-cs"/>
        </a:defRPr>
      </a:lvl3pPr>
      <a:lvl4pPr marL="666483" indent="-95212" algn="l" defTabSz="380848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56907" indent="-95212" algn="l" defTabSz="380848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5pPr>
      <a:lvl6pPr marL="1047331" indent="-95212" algn="l" defTabSz="380848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6pPr>
      <a:lvl7pPr marL="1237755" indent="-95212" algn="l" defTabSz="380848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7pPr>
      <a:lvl8pPr marL="1428179" indent="-95212" algn="l" defTabSz="380848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8pPr>
      <a:lvl9pPr marL="1618602" indent="-95212" algn="l" defTabSz="380848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0848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1pPr>
      <a:lvl2pPr marL="190424" algn="l" defTabSz="380848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2pPr>
      <a:lvl3pPr marL="380848" algn="l" defTabSz="380848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3pPr>
      <a:lvl4pPr marL="571271" algn="l" defTabSz="380848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761695" algn="l" defTabSz="380848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5pPr>
      <a:lvl6pPr marL="952119" algn="l" defTabSz="380848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6pPr>
      <a:lvl7pPr marL="1142543" algn="l" defTabSz="380848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7pPr>
      <a:lvl8pPr marL="1332967" algn="l" defTabSz="380848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8pPr>
      <a:lvl9pPr marL="1523390" algn="l" defTabSz="380848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310074A-AA6A-9F5D-B64F-743DCF347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61"/>
            <a:ext cx="3808413" cy="31736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F98C8FA-5172-C6E3-B1DF-D9233DC01B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06" r="4106"/>
          <a:stretch/>
        </p:blipFill>
        <p:spPr>
          <a:xfrm>
            <a:off x="-19405" y="-644835"/>
            <a:ext cx="1455089" cy="481532"/>
          </a:xfrm>
          <a:custGeom>
            <a:avLst/>
            <a:gdLst>
              <a:gd name="csX0" fmla="*/ 248186 w 3155494"/>
              <a:gd name="csY0" fmla="*/ 0 h 1044245"/>
              <a:gd name="csX1" fmla="*/ 2907308 w 3155494"/>
              <a:gd name="csY1" fmla="*/ 0 h 1044245"/>
              <a:gd name="csX2" fmla="*/ 3155494 w 3155494"/>
              <a:gd name="csY2" fmla="*/ 248186 h 1044245"/>
              <a:gd name="csX3" fmla="*/ 3155494 w 3155494"/>
              <a:gd name="csY3" fmla="*/ 796059 h 1044245"/>
              <a:gd name="csX4" fmla="*/ 2907308 w 3155494"/>
              <a:gd name="csY4" fmla="*/ 1044245 h 1044245"/>
              <a:gd name="csX5" fmla="*/ 248186 w 3155494"/>
              <a:gd name="csY5" fmla="*/ 1044245 h 1044245"/>
              <a:gd name="csX6" fmla="*/ 0 w 3155494"/>
              <a:gd name="csY6" fmla="*/ 796059 h 1044245"/>
              <a:gd name="csX7" fmla="*/ 0 w 3155494"/>
              <a:gd name="csY7" fmla="*/ 248186 h 1044245"/>
              <a:gd name="csX8" fmla="*/ 248186 w 3155494"/>
              <a:gd name="csY8" fmla="*/ 0 h 104424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155494" h="1044245">
                <a:moveTo>
                  <a:pt x="248186" y="0"/>
                </a:moveTo>
                <a:lnTo>
                  <a:pt x="2907308" y="0"/>
                </a:lnTo>
                <a:cubicBezTo>
                  <a:pt x="3044377" y="0"/>
                  <a:pt x="3155494" y="111117"/>
                  <a:pt x="3155494" y="248186"/>
                </a:cubicBezTo>
                <a:lnTo>
                  <a:pt x="3155494" y="796059"/>
                </a:lnTo>
                <a:cubicBezTo>
                  <a:pt x="3155494" y="933128"/>
                  <a:pt x="3044377" y="1044245"/>
                  <a:pt x="2907308" y="1044245"/>
                </a:cubicBezTo>
                <a:lnTo>
                  <a:pt x="248186" y="1044245"/>
                </a:lnTo>
                <a:cubicBezTo>
                  <a:pt x="111117" y="1044245"/>
                  <a:pt x="0" y="933128"/>
                  <a:pt x="0" y="796059"/>
                </a:cubicBezTo>
                <a:lnTo>
                  <a:pt x="0" y="248186"/>
                </a:lnTo>
                <a:cubicBezTo>
                  <a:pt x="0" y="111117"/>
                  <a:pt x="111117" y="0"/>
                  <a:pt x="248186" y="0"/>
                </a:cubicBezTo>
                <a:close/>
              </a:path>
            </a:pathLst>
          </a:custGeom>
          <a:solidFill>
            <a:schemeClr val="accent1"/>
          </a:solidFill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02B594-AC2B-81DA-B74E-8900D706615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449" b="13449"/>
          <a:stretch/>
        </p:blipFill>
        <p:spPr>
          <a:xfrm>
            <a:off x="2278944" y="-644835"/>
            <a:ext cx="365953" cy="481532"/>
          </a:xfrm>
          <a:custGeom>
            <a:avLst/>
            <a:gdLst>
              <a:gd name="csX0" fmla="*/ 146953 w 881699"/>
              <a:gd name="csY0" fmla="*/ 0 h 1160164"/>
              <a:gd name="csX1" fmla="*/ 734746 w 881699"/>
              <a:gd name="csY1" fmla="*/ 0 h 1160164"/>
              <a:gd name="csX2" fmla="*/ 881699 w 881699"/>
              <a:gd name="csY2" fmla="*/ 146953 h 1160164"/>
              <a:gd name="csX3" fmla="*/ 881699 w 881699"/>
              <a:gd name="csY3" fmla="*/ 1013211 h 1160164"/>
              <a:gd name="csX4" fmla="*/ 734746 w 881699"/>
              <a:gd name="csY4" fmla="*/ 1160164 h 1160164"/>
              <a:gd name="csX5" fmla="*/ 146953 w 881699"/>
              <a:gd name="csY5" fmla="*/ 1160164 h 1160164"/>
              <a:gd name="csX6" fmla="*/ 0 w 881699"/>
              <a:gd name="csY6" fmla="*/ 1013211 h 1160164"/>
              <a:gd name="csX7" fmla="*/ 0 w 881699"/>
              <a:gd name="csY7" fmla="*/ 146953 h 1160164"/>
              <a:gd name="csX8" fmla="*/ 146953 w 881699"/>
              <a:gd name="csY8" fmla="*/ 0 h 1160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81699" h="1160164">
                <a:moveTo>
                  <a:pt x="146953" y="0"/>
                </a:moveTo>
                <a:lnTo>
                  <a:pt x="734746" y="0"/>
                </a:lnTo>
                <a:cubicBezTo>
                  <a:pt x="815906" y="0"/>
                  <a:pt x="881699" y="65793"/>
                  <a:pt x="881699" y="146953"/>
                </a:cubicBezTo>
                <a:lnTo>
                  <a:pt x="881699" y="1013211"/>
                </a:lnTo>
                <a:cubicBezTo>
                  <a:pt x="881699" y="1094371"/>
                  <a:pt x="815906" y="1160164"/>
                  <a:pt x="734746" y="1160164"/>
                </a:cubicBezTo>
                <a:lnTo>
                  <a:pt x="146953" y="1160164"/>
                </a:lnTo>
                <a:cubicBezTo>
                  <a:pt x="65793" y="1160164"/>
                  <a:pt x="0" y="1094371"/>
                  <a:pt x="0" y="1013211"/>
                </a:cubicBezTo>
                <a:lnTo>
                  <a:pt x="0" y="146953"/>
                </a:lnTo>
                <a:cubicBezTo>
                  <a:pt x="0" y="65793"/>
                  <a:pt x="65793" y="0"/>
                  <a:pt x="146953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E5E0AB-0207-6769-272A-F565719FD7C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759" t="4067" r="3358" b="3050"/>
          <a:stretch>
            <a:fillRect/>
          </a:stretch>
        </p:blipFill>
        <p:spPr>
          <a:xfrm>
            <a:off x="1600259" y="-661124"/>
            <a:ext cx="514109" cy="514109"/>
          </a:xfrm>
          <a:custGeom>
            <a:avLst/>
            <a:gdLst>
              <a:gd name="csX0" fmla="*/ 193365 w 1160164"/>
              <a:gd name="csY0" fmla="*/ 0 h 1160164"/>
              <a:gd name="csX1" fmla="*/ 966799 w 1160164"/>
              <a:gd name="csY1" fmla="*/ 0 h 1160164"/>
              <a:gd name="csX2" fmla="*/ 1160164 w 1160164"/>
              <a:gd name="csY2" fmla="*/ 193365 h 1160164"/>
              <a:gd name="csX3" fmla="*/ 1160164 w 1160164"/>
              <a:gd name="csY3" fmla="*/ 966799 h 1160164"/>
              <a:gd name="csX4" fmla="*/ 966799 w 1160164"/>
              <a:gd name="csY4" fmla="*/ 1160164 h 1160164"/>
              <a:gd name="csX5" fmla="*/ 193365 w 1160164"/>
              <a:gd name="csY5" fmla="*/ 1160164 h 1160164"/>
              <a:gd name="csX6" fmla="*/ 0 w 1160164"/>
              <a:gd name="csY6" fmla="*/ 966799 h 1160164"/>
              <a:gd name="csX7" fmla="*/ 0 w 1160164"/>
              <a:gd name="csY7" fmla="*/ 193365 h 1160164"/>
              <a:gd name="csX8" fmla="*/ 193365 w 1160164"/>
              <a:gd name="csY8" fmla="*/ 0 h 1160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60164" h="1160164">
                <a:moveTo>
                  <a:pt x="193365" y="0"/>
                </a:moveTo>
                <a:lnTo>
                  <a:pt x="966799" y="0"/>
                </a:lnTo>
                <a:cubicBezTo>
                  <a:pt x="1073592" y="0"/>
                  <a:pt x="1160164" y="86572"/>
                  <a:pt x="1160164" y="193365"/>
                </a:cubicBezTo>
                <a:lnTo>
                  <a:pt x="1160164" y="966799"/>
                </a:lnTo>
                <a:cubicBezTo>
                  <a:pt x="1160164" y="1073592"/>
                  <a:pt x="1073592" y="1160164"/>
                  <a:pt x="966799" y="1160164"/>
                </a:cubicBezTo>
                <a:lnTo>
                  <a:pt x="193365" y="1160164"/>
                </a:lnTo>
                <a:cubicBezTo>
                  <a:pt x="86572" y="1160164"/>
                  <a:pt x="0" y="1073592"/>
                  <a:pt x="0" y="966799"/>
                </a:cubicBezTo>
                <a:lnTo>
                  <a:pt x="0" y="193365"/>
                </a:lnTo>
                <a:cubicBezTo>
                  <a:pt x="0" y="86572"/>
                  <a:pt x="86572" y="0"/>
                  <a:pt x="193365" y="0"/>
                </a:cubicBezTo>
                <a:close/>
              </a:path>
            </a:pathLst>
          </a:cu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349E794-B406-5B27-62D5-BC041BFBA7D3}"/>
              </a:ext>
            </a:extLst>
          </p:cNvPr>
          <p:cNvCxnSpPr>
            <a:cxnSpLocks/>
          </p:cNvCxnSpPr>
          <p:nvPr/>
        </p:nvCxnSpPr>
        <p:spPr>
          <a:xfrm flipH="1">
            <a:off x="-484554" y="1294978"/>
            <a:ext cx="46514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4DF3E8B-B2FC-BFF5-71D7-DBD99300557B}"/>
              </a:ext>
            </a:extLst>
          </p:cNvPr>
          <p:cNvSpPr txBox="1"/>
          <p:nvPr/>
        </p:nvSpPr>
        <p:spPr>
          <a:xfrm>
            <a:off x="-2069891" y="1516002"/>
            <a:ext cx="15659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E" sz="1000" dirty="0">
                <a:solidFill>
                  <a:schemeClr val="bg1">
                    <a:lumMod val="50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Replace XXX.XX</a:t>
            </a:r>
          </a:p>
          <a:p>
            <a:pPr algn="r"/>
            <a:r>
              <a:rPr lang="en-AE" sz="1000" dirty="0">
                <a:solidFill>
                  <a:schemeClr val="bg1">
                    <a:lumMod val="50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with your stand number</a:t>
            </a:r>
            <a:endParaRPr lang="en-AE" sz="1100" dirty="0">
              <a:solidFill>
                <a:schemeClr val="bg1">
                  <a:lumMod val="50000"/>
                </a:schemeClr>
              </a:solidFill>
              <a:latin typeface="Urbanist Medium" panose="020B0A04040200000203" pitchFamily="34" charset="77"/>
              <a:ea typeface="Urbanist Medium" panose="020B0A04040200000203" pitchFamily="34" charset="77"/>
              <a:cs typeface="Urbanist Medium" panose="020B0A04040200000203" pitchFamily="34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E64643-E26B-09D7-C9E6-980569E2D167}"/>
              </a:ext>
            </a:extLst>
          </p:cNvPr>
          <p:cNvSpPr txBox="1"/>
          <p:nvPr/>
        </p:nvSpPr>
        <p:spPr>
          <a:xfrm>
            <a:off x="-2534371" y="1094923"/>
            <a:ext cx="2030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E" sz="1000" dirty="0">
                <a:solidFill>
                  <a:schemeClr val="bg1">
                    <a:lumMod val="50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Choose the best-fit placeholder → Right-click → Change Picture</a:t>
            </a:r>
            <a:endParaRPr lang="en-AE" sz="1100" dirty="0">
              <a:solidFill>
                <a:schemeClr val="bg1">
                  <a:lumMod val="50000"/>
                </a:schemeClr>
              </a:solidFill>
              <a:latin typeface="Urbanist Medium" panose="020B0A04040200000203" pitchFamily="34" charset="77"/>
              <a:ea typeface="Urbanist Medium" panose="020B0A04040200000203" pitchFamily="34" charset="77"/>
              <a:cs typeface="Urbanist Medium" panose="020B0A04040200000203" pitchFamily="34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AFBF7C-1BAE-703F-AB14-9F292BCB2DA2}"/>
              </a:ext>
            </a:extLst>
          </p:cNvPr>
          <p:cNvCxnSpPr>
            <a:cxnSpLocks/>
          </p:cNvCxnSpPr>
          <p:nvPr/>
        </p:nvCxnSpPr>
        <p:spPr>
          <a:xfrm flipH="1">
            <a:off x="-484554" y="1716057"/>
            <a:ext cx="48455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40B27F3-3ADF-EEAD-B07E-63EC4FEB2808}"/>
              </a:ext>
            </a:extLst>
          </p:cNvPr>
          <p:cNvSpPr txBox="1"/>
          <p:nvPr/>
        </p:nvSpPr>
        <p:spPr>
          <a:xfrm>
            <a:off x="1950047" y="1573329"/>
            <a:ext cx="9882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E" sz="1050" b="1" dirty="0">
                <a:solidFill>
                  <a:srgbClr val="0013FF"/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XXX.XX</a:t>
            </a:r>
            <a:endParaRPr lang="en-AE" sz="1050" b="1" dirty="0">
              <a:solidFill>
                <a:srgbClr val="0013FF"/>
              </a:solidFill>
              <a:latin typeface="Urbanist Black" panose="020B0A04040200000203" pitchFamily="34" charset="77"/>
              <a:ea typeface="Urbanist Black" panose="020B0A04040200000203" pitchFamily="34" charset="77"/>
              <a:cs typeface="Urbanist Black" panose="020B0A04040200000203" pitchFamily="34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F66427-8398-5851-A356-26C3F1CEF2C5}"/>
              </a:ext>
            </a:extLst>
          </p:cNvPr>
          <p:cNvSpPr txBox="1"/>
          <p:nvPr/>
        </p:nvSpPr>
        <p:spPr>
          <a:xfrm>
            <a:off x="1492294" y="1101588"/>
            <a:ext cx="8238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E" sz="700" dirty="0">
                <a:solidFill>
                  <a:schemeClr val="bg1">
                    <a:lumMod val="50000"/>
                  </a:schemeClr>
                </a:solidFill>
              </a:rPr>
              <a:t>MOVE CHOSEN LOGO HERE</a:t>
            </a:r>
            <a:endParaRPr lang="en-AE" sz="900" dirty="0">
              <a:solidFill>
                <a:schemeClr val="bg1">
                  <a:lumMod val="50000"/>
                </a:schemeClr>
              </a:solidFill>
              <a:latin typeface="Urbanist Black" panose="020B0A04040200000203" pitchFamily="34" charset="77"/>
              <a:ea typeface="Urbanist Black" panose="020B0A04040200000203" pitchFamily="34" charset="77"/>
              <a:cs typeface="Urbanist Black" panose="020B0A0404020000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77064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DEC951401FA44EB26AF84CE0A0829B" ma:contentTypeVersion="21" ma:contentTypeDescription="Create a new document." ma:contentTypeScope="" ma:versionID="7aa0c058f6b1fc8e283f3f8cc44ab686">
  <xsd:schema xmlns:xsd="http://www.w3.org/2001/XMLSchema" xmlns:xs="http://www.w3.org/2001/XMLSchema" xmlns:p="http://schemas.microsoft.com/office/2006/metadata/properties" xmlns:ns1="http://schemas.microsoft.com/sharepoint/v3" xmlns:ns2="222dca00-3b33-4a2f-8655-166c658c7574" xmlns:ns3="8c4313f9-0178-4225-b754-f789a7c08a8d" xmlns:ns4="http://schemas.microsoft.com/sharepoint/v4" targetNamespace="http://schemas.microsoft.com/office/2006/metadata/properties" ma:root="true" ma:fieldsID="548cfc995001fa37743ac18f8711f9b2" ns1:_="" ns2:_="" ns3:_="" ns4:_="">
    <xsd:import namespace="http://schemas.microsoft.com/sharepoint/v3"/>
    <xsd:import namespace="222dca00-3b33-4a2f-8655-166c658c7574"/>
    <xsd:import namespace="8c4313f9-0178-4225-b754-f789a7c08a8d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BillingMetadata" minOccurs="0"/>
                <xsd:element ref="ns2:ArchiverLinkFileType" minOccurs="0"/>
                <xsd:element ref="ns4:IconOverlay" minOccurs="0"/>
                <xsd:element ref="ns1:_vti_ItemDeclaredRecord" minOccurs="0"/>
                <xsd:element ref="ns1:_vti_ItemHoldRecordStatus" minOccurs="0"/>
                <xsd:element ref="ns2:JobTitleandCompan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26" nillable="true" ma:displayName="Declared Record" ma:hidden="true" ma:internalName="_vti_ItemDeclaredRecord" ma:readOnly="true">
      <xsd:simpleType>
        <xsd:restriction base="dms:DateTime"/>
      </xsd:simpleType>
    </xsd:element>
    <xsd:element name="_vti_ItemHoldRecordStatus" ma:index="27" nillable="true" ma:displayName="Hold and Record Status" ma:decimals="0" ma:hidden="true" ma:internalName="_vti_ItemHoldRecordStatu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2dca00-3b33-4a2f-8655-166c658c75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dc0606b-8e5a-4aee-a68c-f4efcab0e8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ArchiverLinkFileType" ma:index="24" nillable="true" ma:displayName="ArchiverLinkFileType" ma:hidden="true" ma:internalName="ArchiverLinkFileType">
      <xsd:simpleType>
        <xsd:restriction base="dms:Text"/>
      </xsd:simpleType>
    </xsd:element>
    <xsd:element name="JobTitleandCompany" ma:index="28" nillable="true" ma:displayName="Job Title and Company " ma:format="Dropdown" ma:internalName="JobTitleandCompany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313f9-0178-4225-b754-f789a7c08a8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4f3a1b7-a583-4a9d-ac79-9228fc44229e}" ma:internalName="TaxCatchAll" ma:showField="CatchAllData" ma:web="8c4313f9-0178-4225-b754-f789a7c08a8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5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c4313f9-0178-4225-b754-f789a7c08a8d" xsi:nil="true"/>
    <IconOverlay xmlns="http://schemas.microsoft.com/sharepoint/v4" xsi:nil="true"/>
    <JobTitleandCompany xmlns="222dca00-3b33-4a2f-8655-166c658c7574" xsi:nil="true"/>
    <ArchiverLinkFileType xmlns="222dca00-3b33-4a2f-8655-166c658c7574" xsi:nil="true"/>
    <lcf76f155ced4ddcb4097134ff3c332f xmlns="222dca00-3b33-4a2f-8655-166c658c757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B4BBE61-8D2F-4337-BC30-D773A38875D4}"/>
</file>

<file path=customXml/itemProps2.xml><?xml version="1.0" encoding="utf-8"?>
<ds:datastoreItem xmlns:ds="http://schemas.openxmlformats.org/officeDocument/2006/customXml" ds:itemID="{315C3416-B70F-4CC4-8554-FCF8EAA62AD6}"/>
</file>

<file path=customXml/itemProps3.xml><?xml version="1.0" encoding="utf-8"?>
<ds:datastoreItem xmlns:ds="http://schemas.openxmlformats.org/officeDocument/2006/customXml" ds:itemID="{F3D78150-BD25-4813-8D89-1C7D5203AB76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24</Words>
  <Application>Microsoft Macintosh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Rockwell</vt:lpstr>
      <vt:lpstr>Urbanist Black</vt:lpstr>
      <vt:lpstr>Urbanist Medium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Yao, Elainne</dc:creator>
  <cp:lastModifiedBy>Yao, Elainne</cp:lastModifiedBy>
  <cp:revision>2</cp:revision>
  <dcterms:created xsi:type="dcterms:W3CDTF">2026-06-25T12:08:53Z</dcterms:created>
  <dcterms:modified xsi:type="dcterms:W3CDTF">2026-06-25T12:14:47Z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bab825-a111-45e4-86a1-18cee0005896_Enabled">
    <vt:lpwstr>true</vt:lpwstr>
  </property>
  <property fmtid="{D5CDD505-2E9C-101B-9397-08002B2CF9AE}" pid="3" name="MSIP_Label_2bbab825-a111-45e4-86a1-18cee0005896_SetDate">
    <vt:lpwstr>2026-06-25T12:10:57Z</vt:lpwstr>
  </property>
  <property fmtid="{D5CDD505-2E9C-101B-9397-08002B2CF9AE}" pid="4" name="MSIP_Label_2bbab825-a111-45e4-86a1-18cee0005896_Method">
    <vt:lpwstr>Standard</vt:lpwstr>
  </property>
  <property fmtid="{D5CDD505-2E9C-101B-9397-08002B2CF9AE}" pid="5" name="MSIP_Label_2bbab825-a111-45e4-86a1-18cee0005896_Name">
    <vt:lpwstr>2bbab825-a111-45e4-86a1-18cee0005896</vt:lpwstr>
  </property>
  <property fmtid="{D5CDD505-2E9C-101B-9397-08002B2CF9AE}" pid="6" name="MSIP_Label_2bbab825-a111-45e4-86a1-18cee0005896_SiteId">
    <vt:lpwstr>2567d566-604c-408a-8a60-55d0dc9d9d6b</vt:lpwstr>
  </property>
  <property fmtid="{D5CDD505-2E9C-101B-9397-08002B2CF9AE}" pid="7" name="MSIP_Label_2bbab825-a111-45e4-86a1-18cee0005896_ActionId">
    <vt:lpwstr>bf125cc1-99cc-4d6b-897f-6535d7d826e9</vt:lpwstr>
  </property>
  <property fmtid="{D5CDD505-2E9C-101B-9397-08002B2CF9AE}" pid="8" name="MSIP_Label_2bbab825-a111-45e4-86a1-18cee0005896_ContentBits">
    <vt:lpwstr>2</vt:lpwstr>
  </property>
  <property fmtid="{D5CDD505-2E9C-101B-9397-08002B2CF9AE}" pid="9" name="MSIP_Label_2bbab825-a111-45e4-86a1-18cee0005896_Tag">
    <vt:lpwstr>50, 3, 0, 1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Information Classification: General</vt:lpwstr>
  </property>
  <property fmtid="{D5CDD505-2E9C-101B-9397-08002B2CF9AE}" pid="12" name="ContentTypeId">
    <vt:lpwstr>0x010100DADEC951401FA44EB26AF84CE0A0829B</vt:lpwstr>
  </property>
</Properties>
</file>