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4382413" cy="228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7"/>
    <p:restoredTop sz="94658"/>
  </p:normalViewPr>
  <p:slideViewPr>
    <p:cSldViewPr snapToGrid="0">
      <p:cViewPr varScale="1">
        <p:scale>
          <a:sx n="69" d="100"/>
          <a:sy n="69" d="100"/>
        </p:scale>
        <p:origin x="240" y="2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374121"/>
            <a:ext cx="18286810" cy="795867"/>
          </a:xfrm>
        </p:spPr>
        <p:txBody>
          <a:bodyPr anchor="b"/>
          <a:lstStyle>
            <a:lvl1pPr algn="ctr"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1200679"/>
            <a:ext cx="18286810" cy="551921"/>
          </a:xfrm>
        </p:spPr>
        <p:txBody>
          <a:bodyPr/>
          <a:lstStyle>
            <a:lvl1pPr marL="0" indent="0" algn="ctr">
              <a:buNone/>
              <a:defRPr sz="800"/>
            </a:lvl1pPr>
            <a:lvl2pPr marL="152385" indent="0" algn="ctr">
              <a:buNone/>
              <a:defRPr sz="667"/>
            </a:lvl2pPr>
            <a:lvl3pPr marL="304770" indent="0" algn="ctr">
              <a:buNone/>
              <a:defRPr sz="600"/>
            </a:lvl3pPr>
            <a:lvl4pPr marL="457154" indent="0" algn="ctr">
              <a:buNone/>
              <a:defRPr sz="533"/>
            </a:lvl4pPr>
            <a:lvl5pPr marL="609539" indent="0" algn="ctr">
              <a:buNone/>
              <a:defRPr sz="533"/>
            </a:lvl5pPr>
            <a:lvl6pPr marL="761924" indent="0" algn="ctr">
              <a:buNone/>
              <a:defRPr sz="533"/>
            </a:lvl6pPr>
            <a:lvl7pPr marL="914309" indent="0" algn="ctr">
              <a:buNone/>
              <a:defRPr sz="533"/>
            </a:lvl7pPr>
            <a:lvl8pPr marL="1066693" indent="0" algn="ctr">
              <a:buNone/>
              <a:defRPr sz="533"/>
            </a:lvl8pPr>
            <a:lvl9pPr marL="1219078" indent="0" algn="ctr">
              <a:buNone/>
              <a:defRPr sz="5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96534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955594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121708"/>
            <a:ext cx="5257458" cy="19372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121708"/>
            <a:ext cx="15467593" cy="19372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775014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61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569913"/>
            <a:ext cx="21029831" cy="950912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1529821"/>
            <a:ext cx="21029831" cy="500062"/>
          </a:xfrm>
        </p:spPr>
        <p:txBody>
          <a:bodyPr/>
          <a:lstStyle>
            <a:lvl1pPr marL="0" indent="0">
              <a:buNone/>
              <a:defRPr sz="800">
                <a:solidFill>
                  <a:schemeClr val="tx1">
                    <a:tint val="82000"/>
                  </a:schemeClr>
                </a:solidFill>
              </a:defRPr>
            </a:lvl1pPr>
            <a:lvl2pPr marL="152385" indent="0">
              <a:buNone/>
              <a:defRPr sz="667">
                <a:solidFill>
                  <a:schemeClr val="tx1">
                    <a:tint val="82000"/>
                  </a:schemeClr>
                </a:solidFill>
              </a:defRPr>
            </a:lvl2pPr>
            <a:lvl3pPr marL="304770" indent="0">
              <a:buNone/>
              <a:defRPr sz="600">
                <a:solidFill>
                  <a:schemeClr val="tx1">
                    <a:tint val="82000"/>
                  </a:schemeClr>
                </a:solidFill>
              </a:defRPr>
            </a:lvl3pPr>
            <a:lvl4pPr marL="457154" indent="0">
              <a:buNone/>
              <a:defRPr sz="533">
                <a:solidFill>
                  <a:schemeClr val="tx1">
                    <a:tint val="82000"/>
                  </a:schemeClr>
                </a:solidFill>
              </a:defRPr>
            </a:lvl4pPr>
            <a:lvl5pPr marL="609539" indent="0">
              <a:buNone/>
              <a:defRPr sz="533">
                <a:solidFill>
                  <a:schemeClr val="tx1">
                    <a:tint val="82000"/>
                  </a:schemeClr>
                </a:solidFill>
              </a:defRPr>
            </a:lvl5pPr>
            <a:lvl6pPr marL="761924" indent="0">
              <a:buNone/>
              <a:defRPr sz="533">
                <a:solidFill>
                  <a:schemeClr val="tx1">
                    <a:tint val="82000"/>
                  </a:schemeClr>
                </a:solidFill>
              </a:defRPr>
            </a:lvl6pPr>
            <a:lvl7pPr marL="914309" indent="0">
              <a:buNone/>
              <a:defRPr sz="533">
                <a:solidFill>
                  <a:schemeClr val="tx1">
                    <a:tint val="82000"/>
                  </a:schemeClr>
                </a:solidFill>
              </a:defRPr>
            </a:lvl7pPr>
            <a:lvl8pPr marL="1066693" indent="0">
              <a:buNone/>
              <a:defRPr sz="533">
                <a:solidFill>
                  <a:schemeClr val="tx1">
                    <a:tint val="82000"/>
                  </a:schemeClr>
                </a:solidFill>
              </a:defRPr>
            </a:lvl8pPr>
            <a:lvl9pPr marL="1219078" indent="0">
              <a:buNone/>
              <a:defRPr sz="5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84061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608542"/>
            <a:ext cx="10362526" cy="1450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608542"/>
            <a:ext cx="10362526" cy="145044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80314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121709"/>
            <a:ext cx="21029831" cy="4418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560388"/>
            <a:ext cx="10314903" cy="274637"/>
          </a:xfrm>
        </p:spPr>
        <p:txBody>
          <a:bodyPr anchor="b"/>
          <a:lstStyle>
            <a:lvl1pPr marL="0" indent="0">
              <a:buNone/>
              <a:defRPr sz="800" b="1"/>
            </a:lvl1pPr>
            <a:lvl2pPr marL="152385" indent="0">
              <a:buNone/>
              <a:defRPr sz="667" b="1"/>
            </a:lvl2pPr>
            <a:lvl3pPr marL="304770" indent="0">
              <a:buNone/>
              <a:defRPr sz="600" b="1"/>
            </a:lvl3pPr>
            <a:lvl4pPr marL="457154" indent="0">
              <a:buNone/>
              <a:defRPr sz="533" b="1"/>
            </a:lvl4pPr>
            <a:lvl5pPr marL="609539" indent="0">
              <a:buNone/>
              <a:defRPr sz="533" b="1"/>
            </a:lvl5pPr>
            <a:lvl6pPr marL="761924" indent="0">
              <a:buNone/>
              <a:defRPr sz="533" b="1"/>
            </a:lvl6pPr>
            <a:lvl7pPr marL="914309" indent="0">
              <a:buNone/>
              <a:defRPr sz="533" b="1"/>
            </a:lvl7pPr>
            <a:lvl8pPr marL="1066693" indent="0">
              <a:buNone/>
              <a:defRPr sz="533" b="1"/>
            </a:lvl8pPr>
            <a:lvl9pPr marL="1219078" indent="0">
              <a:buNone/>
              <a:defRPr sz="5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835025"/>
            <a:ext cx="10314903" cy="12281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560388"/>
            <a:ext cx="10365701" cy="274637"/>
          </a:xfrm>
        </p:spPr>
        <p:txBody>
          <a:bodyPr anchor="b"/>
          <a:lstStyle>
            <a:lvl1pPr marL="0" indent="0">
              <a:buNone/>
              <a:defRPr sz="800" b="1"/>
            </a:lvl1pPr>
            <a:lvl2pPr marL="152385" indent="0">
              <a:buNone/>
              <a:defRPr sz="667" b="1"/>
            </a:lvl2pPr>
            <a:lvl3pPr marL="304770" indent="0">
              <a:buNone/>
              <a:defRPr sz="600" b="1"/>
            </a:lvl3pPr>
            <a:lvl4pPr marL="457154" indent="0">
              <a:buNone/>
              <a:defRPr sz="533" b="1"/>
            </a:lvl4pPr>
            <a:lvl5pPr marL="609539" indent="0">
              <a:buNone/>
              <a:defRPr sz="533" b="1"/>
            </a:lvl5pPr>
            <a:lvl6pPr marL="761924" indent="0">
              <a:buNone/>
              <a:defRPr sz="533" b="1"/>
            </a:lvl6pPr>
            <a:lvl7pPr marL="914309" indent="0">
              <a:buNone/>
              <a:defRPr sz="533" b="1"/>
            </a:lvl7pPr>
            <a:lvl8pPr marL="1066693" indent="0">
              <a:buNone/>
              <a:defRPr sz="533" b="1"/>
            </a:lvl8pPr>
            <a:lvl9pPr marL="1219078" indent="0">
              <a:buNone/>
              <a:defRPr sz="5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835025"/>
            <a:ext cx="10365701" cy="12281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04902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110222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54158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152400"/>
            <a:ext cx="7863962" cy="533400"/>
          </a:xfrm>
        </p:spPr>
        <p:txBody>
          <a:bodyPr anchor="b"/>
          <a:lstStyle>
            <a:lvl1pPr>
              <a:defRPr sz="10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329142"/>
            <a:ext cx="12343597" cy="1624542"/>
          </a:xfrm>
        </p:spPr>
        <p:txBody>
          <a:bodyPr/>
          <a:lstStyle>
            <a:lvl1pPr>
              <a:defRPr sz="1067"/>
            </a:lvl1pPr>
            <a:lvl2pPr>
              <a:defRPr sz="933"/>
            </a:lvl2pPr>
            <a:lvl3pPr>
              <a:defRPr sz="800"/>
            </a:lvl3pPr>
            <a:lvl4pPr>
              <a:defRPr sz="667"/>
            </a:lvl4pPr>
            <a:lvl5pPr>
              <a:defRPr sz="667"/>
            </a:lvl5pPr>
            <a:lvl6pPr>
              <a:defRPr sz="667"/>
            </a:lvl6pPr>
            <a:lvl7pPr>
              <a:defRPr sz="667"/>
            </a:lvl7pPr>
            <a:lvl8pPr>
              <a:defRPr sz="667"/>
            </a:lvl8pPr>
            <a:lvl9pPr>
              <a:defRPr sz="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685800"/>
            <a:ext cx="7863962" cy="1270529"/>
          </a:xfrm>
        </p:spPr>
        <p:txBody>
          <a:bodyPr/>
          <a:lstStyle>
            <a:lvl1pPr marL="0" indent="0">
              <a:buNone/>
              <a:defRPr sz="533"/>
            </a:lvl1pPr>
            <a:lvl2pPr marL="152385" indent="0">
              <a:buNone/>
              <a:defRPr sz="467"/>
            </a:lvl2pPr>
            <a:lvl3pPr marL="304770" indent="0">
              <a:buNone/>
              <a:defRPr sz="400"/>
            </a:lvl3pPr>
            <a:lvl4pPr marL="457154" indent="0">
              <a:buNone/>
              <a:defRPr sz="333"/>
            </a:lvl4pPr>
            <a:lvl5pPr marL="609539" indent="0">
              <a:buNone/>
              <a:defRPr sz="333"/>
            </a:lvl5pPr>
            <a:lvl6pPr marL="761924" indent="0">
              <a:buNone/>
              <a:defRPr sz="333"/>
            </a:lvl6pPr>
            <a:lvl7pPr marL="914309" indent="0">
              <a:buNone/>
              <a:defRPr sz="333"/>
            </a:lvl7pPr>
            <a:lvl8pPr marL="1066693" indent="0">
              <a:buNone/>
              <a:defRPr sz="333"/>
            </a:lvl8pPr>
            <a:lvl9pPr marL="1219078" indent="0">
              <a:buNone/>
              <a:defRPr sz="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345680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152400"/>
            <a:ext cx="7863962" cy="533400"/>
          </a:xfrm>
        </p:spPr>
        <p:txBody>
          <a:bodyPr anchor="b"/>
          <a:lstStyle>
            <a:lvl1pPr>
              <a:defRPr sz="10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329142"/>
            <a:ext cx="12343597" cy="1624542"/>
          </a:xfrm>
        </p:spPr>
        <p:txBody>
          <a:bodyPr anchor="t"/>
          <a:lstStyle>
            <a:lvl1pPr marL="0" indent="0">
              <a:buNone/>
              <a:defRPr sz="1067"/>
            </a:lvl1pPr>
            <a:lvl2pPr marL="152385" indent="0">
              <a:buNone/>
              <a:defRPr sz="933"/>
            </a:lvl2pPr>
            <a:lvl3pPr marL="304770" indent="0">
              <a:buNone/>
              <a:defRPr sz="800"/>
            </a:lvl3pPr>
            <a:lvl4pPr marL="457154" indent="0">
              <a:buNone/>
              <a:defRPr sz="667"/>
            </a:lvl4pPr>
            <a:lvl5pPr marL="609539" indent="0">
              <a:buNone/>
              <a:defRPr sz="667"/>
            </a:lvl5pPr>
            <a:lvl6pPr marL="761924" indent="0">
              <a:buNone/>
              <a:defRPr sz="667"/>
            </a:lvl6pPr>
            <a:lvl7pPr marL="914309" indent="0">
              <a:buNone/>
              <a:defRPr sz="667"/>
            </a:lvl7pPr>
            <a:lvl8pPr marL="1066693" indent="0">
              <a:buNone/>
              <a:defRPr sz="667"/>
            </a:lvl8pPr>
            <a:lvl9pPr marL="1219078" indent="0">
              <a:buNone/>
              <a:defRPr sz="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685800"/>
            <a:ext cx="7863962" cy="1270529"/>
          </a:xfrm>
        </p:spPr>
        <p:txBody>
          <a:bodyPr/>
          <a:lstStyle>
            <a:lvl1pPr marL="0" indent="0">
              <a:buNone/>
              <a:defRPr sz="533"/>
            </a:lvl1pPr>
            <a:lvl2pPr marL="152385" indent="0">
              <a:buNone/>
              <a:defRPr sz="467"/>
            </a:lvl2pPr>
            <a:lvl3pPr marL="304770" indent="0">
              <a:buNone/>
              <a:defRPr sz="400"/>
            </a:lvl3pPr>
            <a:lvl4pPr marL="457154" indent="0">
              <a:buNone/>
              <a:defRPr sz="333"/>
            </a:lvl4pPr>
            <a:lvl5pPr marL="609539" indent="0">
              <a:buNone/>
              <a:defRPr sz="333"/>
            </a:lvl5pPr>
            <a:lvl6pPr marL="761924" indent="0">
              <a:buNone/>
              <a:defRPr sz="333"/>
            </a:lvl6pPr>
            <a:lvl7pPr marL="914309" indent="0">
              <a:buNone/>
              <a:defRPr sz="333"/>
            </a:lvl7pPr>
            <a:lvl8pPr marL="1066693" indent="0">
              <a:buNone/>
              <a:defRPr sz="333"/>
            </a:lvl8pPr>
            <a:lvl9pPr marL="1219078" indent="0">
              <a:buNone/>
              <a:defRPr sz="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354505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121709"/>
            <a:ext cx="21029831" cy="441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608542"/>
            <a:ext cx="21029831" cy="14504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2118784"/>
            <a:ext cx="5486043" cy="121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CAE91C-84EC-2548-BFB2-8EDE7A1B2D92}" type="datetimeFigureOut">
              <a:rPr lang="en-AE" smtClean="0"/>
              <a:t>25/06/2026</a:t>
            </a:fld>
            <a:endParaRPr lang="en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2118784"/>
            <a:ext cx="8229064" cy="121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2118784"/>
            <a:ext cx="5486043" cy="1217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6A4C43-1526-B443-A7D3-0A2FEE2A0375}" type="slidenum">
              <a:rPr lang="en-AE" smtClean="0"/>
              <a:t>‹#›</a:t>
            </a:fld>
            <a:endParaRPr lang="en-A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C9AB85-D9C9-5FBA-6D71-F2C11ABF287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0500" y="1958340"/>
            <a:ext cx="185737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E" sz="900">
                <a:solidFill>
                  <a:srgbClr val="0078D7">
                    <a:alpha val="50000"/>
                  </a:srgbClr>
                </a:solidFill>
                <a:latin typeface="Rockwell" panose="02060603020205020403" pitchFamily="18" charset="77"/>
              </a:rPr>
              <a:t>Information Classification: General</a:t>
            </a:r>
          </a:p>
        </p:txBody>
      </p:sp>
    </p:spTree>
    <p:extLst>
      <p:ext uri="{BB962C8B-B14F-4D97-AF65-F5344CB8AC3E}">
        <p14:creationId xmlns:p14="http://schemas.microsoft.com/office/powerpoint/2010/main" val="292952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4770" rtl="0" eaLnBrk="1" latinLnBrk="0" hangingPunct="1">
        <a:lnSpc>
          <a:spcPct val="90000"/>
        </a:lnSpc>
        <a:spcBef>
          <a:spcPct val="0"/>
        </a:spcBef>
        <a:buNone/>
        <a:defRPr sz="14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6192" indent="-76192" algn="l" defTabSz="30477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1pPr>
      <a:lvl2pPr marL="228577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380962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3pPr>
      <a:lvl4pPr marL="533347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85731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838116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90501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142886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95270" indent="-76192" algn="l" defTabSz="304770" rtl="0" eaLnBrk="1" latinLnBrk="0" hangingPunct="1">
        <a:lnSpc>
          <a:spcPct val="90000"/>
        </a:lnSpc>
        <a:spcBef>
          <a:spcPts val="167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52385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304770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57154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09539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61924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14309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66693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19078" algn="l" defTabSz="3047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6A17ED-3B0E-F962-81AA-94FA7260C0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2" y="0"/>
            <a:ext cx="24384016" cy="2286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477CFB3-A9B8-2AFD-295E-D18699727859}"/>
              </a:ext>
            </a:extLst>
          </p:cNvPr>
          <p:cNvSpPr txBox="1"/>
          <p:nvPr/>
        </p:nvSpPr>
        <p:spPr>
          <a:xfrm>
            <a:off x="11006666" y="1574799"/>
            <a:ext cx="172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2400" b="1" dirty="0">
                <a:solidFill>
                  <a:srgbClr val="0013FF"/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XXX.XX</a:t>
            </a:r>
            <a:endParaRPr lang="en-AE" sz="2400" b="1" dirty="0">
              <a:solidFill>
                <a:srgbClr val="0013FF"/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7C09DED-496D-5E01-787A-171729BF4C87}"/>
              </a:ext>
            </a:extLst>
          </p:cNvPr>
          <p:cNvCxnSpPr/>
          <p:nvPr/>
        </p:nvCxnSpPr>
        <p:spPr>
          <a:xfrm>
            <a:off x="9279466" y="2283132"/>
            <a:ext cx="0" cy="5726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8C9AC0F-0BDE-3C66-B0C4-67D81631BE86}"/>
              </a:ext>
            </a:extLst>
          </p:cNvPr>
          <p:cNvCxnSpPr/>
          <p:nvPr/>
        </p:nvCxnSpPr>
        <p:spPr>
          <a:xfrm>
            <a:off x="11951645" y="2283132"/>
            <a:ext cx="0" cy="57261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208EECA-2A62-BEFF-FAD3-219BDC4CE6D2}"/>
              </a:ext>
            </a:extLst>
          </p:cNvPr>
          <p:cNvSpPr txBox="1"/>
          <p:nvPr/>
        </p:nvSpPr>
        <p:spPr>
          <a:xfrm>
            <a:off x="10647782" y="2873568"/>
            <a:ext cx="2607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dirty="0">
                <a:solidFill>
                  <a:schemeClr val="bg1">
                    <a:lumMod val="65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Replace XXX.XX</a:t>
            </a:r>
          </a:p>
          <a:p>
            <a:pPr algn="ctr"/>
            <a:r>
              <a:rPr lang="en-AE" dirty="0">
                <a:solidFill>
                  <a:schemeClr val="bg1">
                    <a:lumMod val="65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with your stand number</a:t>
            </a:r>
            <a:endParaRPr lang="en-AE" sz="2400" dirty="0">
              <a:solidFill>
                <a:schemeClr val="bg1">
                  <a:lumMod val="65000"/>
                </a:schemeClr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37CA28-E4FB-8418-043C-81627572B7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06" r="4106"/>
          <a:stretch/>
        </p:blipFill>
        <p:spPr>
          <a:xfrm>
            <a:off x="7126680" y="-1249814"/>
            <a:ext cx="3155494" cy="1044245"/>
          </a:xfrm>
          <a:custGeom>
            <a:avLst/>
            <a:gdLst>
              <a:gd name="csX0" fmla="*/ 248186 w 3155494"/>
              <a:gd name="csY0" fmla="*/ 0 h 1044245"/>
              <a:gd name="csX1" fmla="*/ 2907308 w 3155494"/>
              <a:gd name="csY1" fmla="*/ 0 h 1044245"/>
              <a:gd name="csX2" fmla="*/ 3155494 w 3155494"/>
              <a:gd name="csY2" fmla="*/ 248186 h 1044245"/>
              <a:gd name="csX3" fmla="*/ 3155494 w 3155494"/>
              <a:gd name="csY3" fmla="*/ 796059 h 1044245"/>
              <a:gd name="csX4" fmla="*/ 2907308 w 3155494"/>
              <a:gd name="csY4" fmla="*/ 1044245 h 1044245"/>
              <a:gd name="csX5" fmla="*/ 248186 w 3155494"/>
              <a:gd name="csY5" fmla="*/ 1044245 h 1044245"/>
              <a:gd name="csX6" fmla="*/ 0 w 3155494"/>
              <a:gd name="csY6" fmla="*/ 796059 h 1044245"/>
              <a:gd name="csX7" fmla="*/ 0 w 3155494"/>
              <a:gd name="csY7" fmla="*/ 248186 h 1044245"/>
              <a:gd name="csX8" fmla="*/ 248186 w 3155494"/>
              <a:gd name="csY8" fmla="*/ 0 h 104424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155494" h="1044245">
                <a:moveTo>
                  <a:pt x="248186" y="0"/>
                </a:moveTo>
                <a:lnTo>
                  <a:pt x="2907308" y="0"/>
                </a:lnTo>
                <a:cubicBezTo>
                  <a:pt x="3044377" y="0"/>
                  <a:pt x="3155494" y="111117"/>
                  <a:pt x="3155494" y="248186"/>
                </a:cubicBezTo>
                <a:lnTo>
                  <a:pt x="3155494" y="796059"/>
                </a:lnTo>
                <a:cubicBezTo>
                  <a:pt x="3155494" y="933128"/>
                  <a:pt x="3044377" y="1044245"/>
                  <a:pt x="2907308" y="1044245"/>
                </a:cubicBezTo>
                <a:lnTo>
                  <a:pt x="248186" y="1044245"/>
                </a:lnTo>
                <a:cubicBezTo>
                  <a:pt x="111117" y="1044245"/>
                  <a:pt x="0" y="933128"/>
                  <a:pt x="0" y="796059"/>
                </a:cubicBezTo>
                <a:lnTo>
                  <a:pt x="0" y="248186"/>
                </a:lnTo>
                <a:cubicBezTo>
                  <a:pt x="0" y="111117"/>
                  <a:pt x="111117" y="0"/>
                  <a:pt x="248186" y="0"/>
                </a:cubicBez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BC06F7-28E9-0DEA-3DA0-C5C55C90FF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449" b="13449"/>
          <a:stretch/>
        </p:blipFill>
        <p:spPr>
          <a:xfrm>
            <a:off x="12064302" y="-1307773"/>
            <a:ext cx="881699" cy="1160164"/>
          </a:xfrm>
          <a:custGeom>
            <a:avLst/>
            <a:gdLst>
              <a:gd name="csX0" fmla="*/ 146953 w 881699"/>
              <a:gd name="csY0" fmla="*/ 0 h 1160164"/>
              <a:gd name="csX1" fmla="*/ 734746 w 881699"/>
              <a:gd name="csY1" fmla="*/ 0 h 1160164"/>
              <a:gd name="csX2" fmla="*/ 881699 w 881699"/>
              <a:gd name="csY2" fmla="*/ 146953 h 1160164"/>
              <a:gd name="csX3" fmla="*/ 881699 w 881699"/>
              <a:gd name="csY3" fmla="*/ 1013211 h 1160164"/>
              <a:gd name="csX4" fmla="*/ 734746 w 881699"/>
              <a:gd name="csY4" fmla="*/ 1160164 h 1160164"/>
              <a:gd name="csX5" fmla="*/ 146953 w 881699"/>
              <a:gd name="csY5" fmla="*/ 1160164 h 1160164"/>
              <a:gd name="csX6" fmla="*/ 0 w 881699"/>
              <a:gd name="csY6" fmla="*/ 1013211 h 1160164"/>
              <a:gd name="csX7" fmla="*/ 0 w 881699"/>
              <a:gd name="csY7" fmla="*/ 146953 h 1160164"/>
              <a:gd name="csX8" fmla="*/ 146953 w 881699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81699" h="1160164">
                <a:moveTo>
                  <a:pt x="146953" y="0"/>
                </a:moveTo>
                <a:lnTo>
                  <a:pt x="734746" y="0"/>
                </a:lnTo>
                <a:cubicBezTo>
                  <a:pt x="815906" y="0"/>
                  <a:pt x="881699" y="65793"/>
                  <a:pt x="881699" y="146953"/>
                </a:cubicBezTo>
                <a:lnTo>
                  <a:pt x="881699" y="1013211"/>
                </a:lnTo>
                <a:cubicBezTo>
                  <a:pt x="881699" y="1094371"/>
                  <a:pt x="815906" y="1160164"/>
                  <a:pt x="734746" y="1160164"/>
                </a:cubicBezTo>
                <a:lnTo>
                  <a:pt x="146953" y="1160164"/>
                </a:lnTo>
                <a:cubicBezTo>
                  <a:pt x="65793" y="1160164"/>
                  <a:pt x="0" y="1094371"/>
                  <a:pt x="0" y="1013211"/>
                </a:cubicBezTo>
                <a:lnTo>
                  <a:pt x="0" y="146953"/>
                </a:lnTo>
                <a:cubicBezTo>
                  <a:pt x="0" y="65793"/>
                  <a:pt x="65793" y="0"/>
                  <a:pt x="146953" y="0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EDEB36-99C2-430F-8263-1AC6792529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59" t="4067" r="3358" b="3050"/>
          <a:stretch>
            <a:fillRect/>
          </a:stretch>
        </p:blipFill>
        <p:spPr>
          <a:xfrm>
            <a:off x="10593156" y="-1307773"/>
            <a:ext cx="1160164" cy="1160164"/>
          </a:xfrm>
          <a:custGeom>
            <a:avLst/>
            <a:gdLst>
              <a:gd name="csX0" fmla="*/ 193365 w 1160164"/>
              <a:gd name="csY0" fmla="*/ 0 h 1160164"/>
              <a:gd name="csX1" fmla="*/ 966799 w 1160164"/>
              <a:gd name="csY1" fmla="*/ 0 h 1160164"/>
              <a:gd name="csX2" fmla="*/ 1160164 w 1160164"/>
              <a:gd name="csY2" fmla="*/ 193365 h 1160164"/>
              <a:gd name="csX3" fmla="*/ 1160164 w 1160164"/>
              <a:gd name="csY3" fmla="*/ 966799 h 1160164"/>
              <a:gd name="csX4" fmla="*/ 966799 w 1160164"/>
              <a:gd name="csY4" fmla="*/ 1160164 h 1160164"/>
              <a:gd name="csX5" fmla="*/ 193365 w 1160164"/>
              <a:gd name="csY5" fmla="*/ 1160164 h 1160164"/>
              <a:gd name="csX6" fmla="*/ 0 w 1160164"/>
              <a:gd name="csY6" fmla="*/ 966799 h 1160164"/>
              <a:gd name="csX7" fmla="*/ 0 w 1160164"/>
              <a:gd name="csY7" fmla="*/ 193365 h 1160164"/>
              <a:gd name="csX8" fmla="*/ 193365 w 1160164"/>
              <a:gd name="csY8" fmla="*/ 0 h 11601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60164" h="1160164">
                <a:moveTo>
                  <a:pt x="193365" y="0"/>
                </a:moveTo>
                <a:lnTo>
                  <a:pt x="966799" y="0"/>
                </a:lnTo>
                <a:cubicBezTo>
                  <a:pt x="1073592" y="0"/>
                  <a:pt x="1160164" y="86572"/>
                  <a:pt x="1160164" y="193365"/>
                </a:cubicBezTo>
                <a:lnTo>
                  <a:pt x="1160164" y="966799"/>
                </a:lnTo>
                <a:cubicBezTo>
                  <a:pt x="1160164" y="1073592"/>
                  <a:pt x="1073592" y="1160164"/>
                  <a:pt x="966799" y="1160164"/>
                </a:cubicBezTo>
                <a:lnTo>
                  <a:pt x="193365" y="1160164"/>
                </a:lnTo>
                <a:cubicBezTo>
                  <a:pt x="86572" y="1160164"/>
                  <a:pt x="0" y="1073592"/>
                  <a:pt x="0" y="966799"/>
                </a:cubicBezTo>
                <a:lnTo>
                  <a:pt x="0" y="193365"/>
                </a:lnTo>
                <a:cubicBezTo>
                  <a:pt x="0" y="86572"/>
                  <a:pt x="86572" y="0"/>
                  <a:pt x="193365" y="0"/>
                </a:cubicBezTo>
                <a:close/>
              </a:path>
            </a:pathLst>
          </a:cu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151D62A-5994-F534-5DAE-2A01C3D371D9}"/>
              </a:ext>
            </a:extLst>
          </p:cNvPr>
          <p:cNvSpPr txBox="1"/>
          <p:nvPr/>
        </p:nvSpPr>
        <p:spPr>
          <a:xfrm>
            <a:off x="7683314" y="2876436"/>
            <a:ext cx="31851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Choose the</a:t>
            </a:r>
          </a:p>
          <a:p>
            <a:pPr algn="ctr"/>
            <a:r>
              <a:rPr lang="en-AE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best-fit placeholder →</a:t>
            </a:r>
          </a:p>
          <a:p>
            <a:pPr algn="ctr"/>
            <a:r>
              <a:rPr lang="en-AE" dirty="0">
                <a:solidFill>
                  <a:schemeClr val="bg1">
                    <a:lumMod val="50000"/>
                  </a:schemeClr>
                </a:solidFill>
                <a:latin typeface="Urbanist Medium" panose="020B0A04040200000203" pitchFamily="34" charset="77"/>
                <a:ea typeface="Urbanist Medium" panose="020B0A04040200000203" pitchFamily="34" charset="77"/>
                <a:cs typeface="Urbanist Medium" panose="020B0A04040200000203" pitchFamily="34" charset="77"/>
              </a:rPr>
              <a:t>Right-click → Change Picture</a:t>
            </a:r>
            <a:endParaRPr lang="en-AE" sz="2400" dirty="0">
              <a:solidFill>
                <a:schemeClr val="bg1">
                  <a:lumMod val="50000"/>
                </a:schemeClr>
              </a:solidFill>
              <a:latin typeface="Urbanist Medium" panose="020B0A04040200000203" pitchFamily="34" charset="77"/>
              <a:ea typeface="Urbanist Medium" panose="020B0A04040200000203" pitchFamily="34" charset="77"/>
              <a:cs typeface="Urbanist Medium" panose="020B0A04040200000203" pitchFamily="34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8B54E6-45B6-F414-07B2-60A1A010FB80}"/>
              </a:ext>
            </a:extLst>
          </p:cNvPr>
          <p:cNvSpPr txBox="1"/>
          <p:nvPr/>
        </p:nvSpPr>
        <p:spPr>
          <a:xfrm>
            <a:off x="8605706" y="1142185"/>
            <a:ext cx="1347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E" sz="1400" dirty="0">
                <a:solidFill>
                  <a:schemeClr val="bg1">
                    <a:lumMod val="50000"/>
                  </a:schemeClr>
                </a:solidFill>
              </a:rPr>
              <a:t>MOVE CHOSEN LOGO HERE</a:t>
            </a:r>
            <a:endParaRPr lang="en-AE" dirty="0">
              <a:solidFill>
                <a:schemeClr val="bg1">
                  <a:lumMod val="50000"/>
                </a:schemeClr>
              </a:solidFill>
              <a:latin typeface="Urbanist Black" panose="020B0A04040200000203" pitchFamily="34" charset="77"/>
              <a:ea typeface="Urbanist Black" panose="020B0A04040200000203" pitchFamily="34" charset="77"/>
              <a:cs typeface="Urbanist Black" panose="020B0A0404020000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00123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DEC951401FA44EB26AF84CE0A0829B" ma:contentTypeVersion="21" ma:contentTypeDescription="Create a new document." ma:contentTypeScope="" ma:versionID="7aa0c058f6b1fc8e283f3f8cc44ab686">
  <xsd:schema xmlns:xsd="http://www.w3.org/2001/XMLSchema" xmlns:xs="http://www.w3.org/2001/XMLSchema" xmlns:p="http://schemas.microsoft.com/office/2006/metadata/properties" xmlns:ns1="http://schemas.microsoft.com/sharepoint/v3" xmlns:ns2="222dca00-3b33-4a2f-8655-166c658c7574" xmlns:ns3="8c4313f9-0178-4225-b754-f789a7c08a8d" xmlns:ns4="http://schemas.microsoft.com/sharepoint/v4" targetNamespace="http://schemas.microsoft.com/office/2006/metadata/properties" ma:root="true" ma:fieldsID="548cfc995001fa37743ac18f8711f9b2" ns1:_="" ns2:_="" ns3:_="" ns4:_="">
    <xsd:import namespace="http://schemas.microsoft.com/sharepoint/v3"/>
    <xsd:import namespace="222dca00-3b33-4a2f-8655-166c658c7574"/>
    <xsd:import namespace="8c4313f9-0178-4225-b754-f789a7c08a8d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BillingMetadata" minOccurs="0"/>
                <xsd:element ref="ns2:ArchiverLinkFileType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2:JobTitleandCompan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6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7" nillable="true" ma:displayName="Hold and Record Status" ma:decimals="0" ma:hidden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2dca00-3b33-4a2f-8655-166c658c75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bdc0606b-8e5a-4aee-a68c-f4efcab0e8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ArchiverLinkFileType" ma:index="24" nillable="true" ma:displayName="ArchiverLinkFileType" ma:hidden="true" ma:internalName="ArchiverLinkFileType">
      <xsd:simpleType>
        <xsd:restriction base="dms:Text"/>
      </xsd:simpleType>
    </xsd:element>
    <xsd:element name="JobTitleandCompany" ma:index="28" nillable="true" ma:displayName="Job Title and Company " ma:format="Dropdown" ma:internalName="JobTitleandCompany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4313f9-0178-4225-b754-f789a7c08a8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4f3a1b7-a583-4a9d-ac79-9228fc44229e}" ma:internalName="TaxCatchAll" ma:showField="CatchAllData" ma:web="8c4313f9-0178-4225-b754-f789a7c08a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5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c4313f9-0178-4225-b754-f789a7c08a8d" xsi:nil="true"/>
    <IconOverlay xmlns="http://schemas.microsoft.com/sharepoint/v4" xsi:nil="true"/>
    <JobTitleandCompany xmlns="222dca00-3b33-4a2f-8655-166c658c7574" xsi:nil="true"/>
    <ArchiverLinkFileType xmlns="222dca00-3b33-4a2f-8655-166c658c7574" xsi:nil="true"/>
    <lcf76f155ced4ddcb4097134ff3c332f xmlns="222dca00-3b33-4a2f-8655-166c658c757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B05074A-B510-44B7-8EB7-3E0A3EA2E73D}"/>
</file>

<file path=customXml/itemProps2.xml><?xml version="1.0" encoding="utf-8"?>
<ds:datastoreItem xmlns:ds="http://schemas.openxmlformats.org/officeDocument/2006/customXml" ds:itemID="{B92A7CEA-1381-44BA-829C-EB2BD837B14A}"/>
</file>

<file path=customXml/itemProps3.xml><?xml version="1.0" encoding="utf-8"?>
<ds:datastoreItem xmlns:ds="http://schemas.openxmlformats.org/officeDocument/2006/customXml" ds:itemID="{1F4395E8-4E36-425E-B6E1-362CEFCD833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24</Words>
  <Application>Microsoft Macintosh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Rockwell</vt:lpstr>
      <vt:lpstr>Urbanist Black</vt:lpstr>
      <vt:lpstr>Urbanist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Yao, Elainne</dc:creator>
  <cp:lastModifiedBy>Yao, Elainne</cp:lastModifiedBy>
  <cp:revision>4</cp:revision>
  <dcterms:created xsi:type="dcterms:W3CDTF">2026-06-23T09:51:13Z</dcterms:created>
  <dcterms:modified xsi:type="dcterms:W3CDTF">2026-06-25T12:17:04Z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bab825-a111-45e4-86a1-18cee0005896_Enabled">
    <vt:lpwstr>true</vt:lpwstr>
  </property>
  <property fmtid="{D5CDD505-2E9C-101B-9397-08002B2CF9AE}" pid="3" name="MSIP_Label_2bbab825-a111-45e4-86a1-18cee0005896_SetDate">
    <vt:lpwstr>2026-06-23T09:58:41Z</vt:lpwstr>
  </property>
  <property fmtid="{D5CDD505-2E9C-101B-9397-08002B2CF9AE}" pid="4" name="MSIP_Label_2bbab825-a111-45e4-86a1-18cee0005896_Method">
    <vt:lpwstr>Standard</vt:lpwstr>
  </property>
  <property fmtid="{D5CDD505-2E9C-101B-9397-08002B2CF9AE}" pid="5" name="MSIP_Label_2bbab825-a111-45e4-86a1-18cee0005896_Name">
    <vt:lpwstr>2bbab825-a111-45e4-86a1-18cee0005896</vt:lpwstr>
  </property>
  <property fmtid="{D5CDD505-2E9C-101B-9397-08002B2CF9AE}" pid="6" name="MSIP_Label_2bbab825-a111-45e4-86a1-18cee0005896_SiteId">
    <vt:lpwstr>2567d566-604c-408a-8a60-55d0dc9d9d6b</vt:lpwstr>
  </property>
  <property fmtid="{D5CDD505-2E9C-101B-9397-08002B2CF9AE}" pid="7" name="MSIP_Label_2bbab825-a111-45e4-86a1-18cee0005896_ActionId">
    <vt:lpwstr>0ca786b7-7ba2-46eb-977c-cc3e78a8f2e6</vt:lpwstr>
  </property>
  <property fmtid="{D5CDD505-2E9C-101B-9397-08002B2CF9AE}" pid="8" name="MSIP_Label_2bbab825-a111-45e4-86a1-18cee0005896_ContentBits">
    <vt:lpwstr>2</vt:lpwstr>
  </property>
  <property fmtid="{D5CDD505-2E9C-101B-9397-08002B2CF9AE}" pid="9" name="MSIP_Label_2bbab825-a111-45e4-86a1-18cee0005896_Tag">
    <vt:lpwstr>50, 3, 0, 1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Information Classification: General</vt:lpwstr>
  </property>
  <property fmtid="{D5CDD505-2E9C-101B-9397-08002B2CF9AE}" pid="12" name="ContentTypeId">
    <vt:lpwstr>0x010100DADEC951401FA44EB26AF84CE0A0829B</vt:lpwstr>
  </property>
</Properties>
</file>