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24382413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09"/>
    <p:restoredTop sz="94665"/>
  </p:normalViewPr>
  <p:slideViewPr>
    <p:cSldViewPr snapToGrid="0">
      <p:cViewPr varScale="1">
        <p:scale>
          <a:sx n="80" d="100"/>
          <a:sy n="80" d="100"/>
        </p:scale>
        <p:origin x="2400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7B6C-EB01-9844-8F6B-0DE17C5C4EF3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42A96-270A-4B48-8E6D-583BA959A3D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633094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7B6C-EB01-9844-8F6B-0DE17C5C4EF3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42A96-270A-4B48-8E6D-583BA959A3D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144287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7B6C-EB01-9844-8F6B-0DE17C5C4EF3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42A96-270A-4B48-8E6D-583BA959A3D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21326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7B6C-EB01-9844-8F6B-0DE17C5C4EF3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42A96-270A-4B48-8E6D-583BA959A3D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161752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82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82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7B6C-EB01-9844-8F6B-0DE17C5C4EF3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42A96-270A-4B48-8E6D-583BA959A3D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32577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7B6C-EB01-9844-8F6B-0DE17C5C4EF3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42A96-270A-4B48-8E6D-583BA959A3D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682978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7B6C-EB01-9844-8F6B-0DE17C5C4EF3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42A96-270A-4B48-8E6D-583BA959A3D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63563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7B6C-EB01-9844-8F6B-0DE17C5C4EF3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42A96-270A-4B48-8E6D-583BA959A3D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478340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7B6C-EB01-9844-8F6B-0DE17C5C4EF3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42A96-270A-4B48-8E6D-583BA959A3D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405124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7B6C-EB01-9844-8F6B-0DE17C5C4EF3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42A96-270A-4B48-8E6D-583BA959A3D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2173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7B6C-EB01-9844-8F6B-0DE17C5C4EF3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42A96-270A-4B48-8E6D-583BA959A3D9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599829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FB7B6C-EB01-9844-8F6B-0DE17C5C4EF3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342A96-270A-4B48-8E6D-583BA959A3D9}" type="slidenum">
              <a:rPr lang="en-AE" smtClean="0"/>
              <a:t>‹#›</a:t>
            </a:fld>
            <a:endParaRPr lang="en-A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669076-F3E5-C0CD-8F5E-AFEE5598426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13388340"/>
            <a:ext cx="1857375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E" sz="900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77"/>
              </a:rPr>
              <a:t>Information Classification: General</a:t>
            </a:r>
          </a:p>
        </p:txBody>
      </p:sp>
    </p:spTree>
    <p:extLst>
      <p:ext uri="{BB962C8B-B14F-4D97-AF65-F5344CB8AC3E}">
        <p14:creationId xmlns:p14="http://schemas.microsoft.com/office/powerpoint/2010/main" val="2577122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5198F8B-4642-2BA1-EDDC-B2AE0D28CE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24382414" cy="137151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F42C23-CBCC-9172-D226-B7AC930134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06" r="4106"/>
          <a:stretch/>
        </p:blipFill>
        <p:spPr>
          <a:xfrm>
            <a:off x="0" y="-3737475"/>
            <a:ext cx="10123352" cy="3350112"/>
          </a:xfrm>
          <a:custGeom>
            <a:avLst/>
            <a:gdLst>
              <a:gd name="csX0" fmla="*/ 248186 w 3155494"/>
              <a:gd name="csY0" fmla="*/ 0 h 1044245"/>
              <a:gd name="csX1" fmla="*/ 2907308 w 3155494"/>
              <a:gd name="csY1" fmla="*/ 0 h 1044245"/>
              <a:gd name="csX2" fmla="*/ 3155494 w 3155494"/>
              <a:gd name="csY2" fmla="*/ 248186 h 1044245"/>
              <a:gd name="csX3" fmla="*/ 3155494 w 3155494"/>
              <a:gd name="csY3" fmla="*/ 796059 h 1044245"/>
              <a:gd name="csX4" fmla="*/ 2907308 w 3155494"/>
              <a:gd name="csY4" fmla="*/ 1044245 h 1044245"/>
              <a:gd name="csX5" fmla="*/ 248186 w 3155494"/>
              <a:gd name="csY5" fmla="*/ 1044245 h 1044245"/>
              <a:gd name="csX6" fmla="*/ 0 w 3155494"/>
              <a:gd name="csY6" fmla="*/ 796059 h 1044245"/>
              <a:gd name="csX7" fmla="*/ 0 w 3155494"/>
              <a:gd name="csY7" fmla="*/ 248186 h 1044245"/>
              <a:gd name="csX8" fmla="*/ 248186 w 3155494"/>
              <a:gd name="csY8" fmla="*/ 0 h 104424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155494" h="1044245">
                <a:moveTo>
                  <a:pt x="248186" y="0"/>
                </a:moveTo>
                <a:lnTo>
                  <a:pt x="2907308" y="0"/>
                </a:lnTo>
                <a:cubicBezTo>
                  <a:pt x="3044377" y="0"/>
                  <a:pt x="3155494" y="111117"/>
                  <a:pt x="3155494" y="248186"/>
                </a:cubicBezTo>
                <a:lnTo>
                  <a:pt x="3155494" y="796059"/>
                </a:lnTo>
                <a:cubicBezTo>
                  <a:pt x="3155494" y="933128"/>
                  <a:pt x="3044377" y="1044245"/>
                  <a:pt x="2907308" y="1044245"/>
                </a:cubicBezTo>
                <a:lnTo>
                  <a:pt x="248186" y="1044245"/>
                </a:lnTo>
                <a:cubicBezTo>
                  <a:pt x="111117" y="1044245"/>
                  <a:pt x="0" y="933128"/>
                  <a:pt x="0" y="796059"/>
                </a:cubicBezTo>
                <a:lnTo>
                  <a:pt x="0" y="248186"/>
                </a:lnTo>
                <a:cubicBezTo>
                  <a:pt x="0" y="111117"/>
                  <a:pt x="111117" y="0"/>
                  <a:pt x="248186" y="0"/>
                </a:cubicBezTo>
                <a:close/>
              </a:path>
            </a:pathLst>
          </a:custGeom>
          <a:solidFill>
            <a:schemeClr val="accent1"/>
          </a:solidFill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77F6B56-F8CB-FE7B-50C2-1030A8DDCD0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449" b="13449"/>
          <a:stretch/>
        </p:blipFill>
        <p:spPr>
          <a:xfrm>
            <a:off x="14949367" y="-3888291"/>
            <a:ext cx="2775245" cy="3651744"/>
          </a:xfrm>
          <a:custGeom>
            <a:avLst/>
            <a:gdLst>
              <a:gd name="csX0" fmla="*/ 146953 w 881699"/>
              <a:gd name="csY0" fmla="*/ 0 h 1160164"/>
              <a:gd name="csX1" fmla="*/ 734746 w 881699"/>
              <a:gd name="csY1" fmla="*/ 0 h 1160164"/>
              <a:gd name="csX2" fmla="*/ 881699 w 881699"/>
              <a:gd name="csY2" fmla="*/ 146953 h 1160164"/>
              <a:gd name="csX3" fmla="*/ 881699 w 881699"/>
              <a:gd name="csY3" fmla="*/ 1013211 h 1160164"/>
              <a:gd name="csX4" fmla="*/ 734746 w 881699"/>
              <a:gd name="csY4" fmla="*/ 1160164 h 1160164"/>
              <a:gd name="csX5" fmla="*/ 146953 w 881699"/>
              <a:gd name="csY5" fmla="*/ 1160164 h 1160164"/>
              <a:gd name="csX6" fmla="*/ 0 w 881699"/>
              <a:gd name="csY6" fmla="*/ 1013211 h 1160164"/>
              <a:gd name="csX7" fmla="*/ 0 w 881699"/>
              <a:gd name="csY7" fmla="*/ 146953 h 1160164"/>
              <a:gd name="csX8" fmla="*/ 146953 w 881699"/>
              <a:gd name="csY8" fmla="*/ 0 h 1160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81699" h="1160164">
                <a:moveTo>
                  <a:pt x="146953" y="0"/>
                </a:moveTo>
                <a:lnTo>
                  <a:pt x="734746" y="0"/>
                </a:lnTo>
                <a:cubicBezTo>
                  <a:pt x="815906" y="0"/>
                  <a:pt x="881699" y="65793"/>
                  <a:pt x="881699" y="146953"/>
                </a:cubicBezTo>
                <a:lnTo>
                  <a:pt x="881699" y="1013211"/>
                </a:lnTo>
                <a:cubicBezTo>
                  <a:pt x="881699" y="1094371"/>
                  <a:pt x="815906" y="1160164"/>
                  <a:pt x="734746" y="1160164"/>
                </a:cubicBezTo>
                <a:lnTo>
                  <a:pt x="146953" y="1160164"/>
                </a:lnTo>
                <a:cubicBezTo>
                  <a:pt x="65793" y="1160164"/>
                  <a:pt x="0" y="1094371"/>
                  <a:pt x="0" y="1013211"/>
                </a:cubicBezTo>
                <a:lnTo>
                  <a:pt x="0" y="146953"/>
                </a:lnTo>
                <a:cubicBezTo>
                  <a:pt x="0" y="65793"/>
                  <a:pt x="65793" y="0"/>
                  <a:pt x="146953" y="0"/>
                </a:cubicBezTo>
                <a:close/>
              </a:path>
            </a:pathLst>
          </a:cu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BEA09CE-3544-C7EF-F250-9E9B195F0F6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59" t="4067" r="3358" b="3050"/>
          <a:stretch>
            <a:fillRect/>
          </a:stretch>
        </p:blipFill>
        <p:spPr>
          <a:xfrm>
            <a:off x="10703089" y="-3888291"/>
            <a:ext cx="3666541" cy="3666541"/>
          </a:xfrm>
          <a:custGeom>
            <a:avLst/>
            <a:gdLst>
              <a:gd name="csX0" fmla="*/ 193365 w 1160164"/>
              <a:gd name="csY0" fmla="*/ 0 h 1160164"/>
              <a:gd name="csX1" fmla="*/ 966799 w 1160164"/>
              <a:gd name="csY1" fmla="*/ 0 h 1160164"/>
              <a:gd name="csX2" fmla="*/ 1160164 w 1160164"/>
              <a:gd name="csY2" fmla="*/ 193365 h 1160164"/>
              <a:gd name="csX3" fmla="*/ 1160164 w 1160164"/>
              <a:gd name="csY3" fmla="*/ 966799 h 1160164"/>
              <a:gd name="csX4" fmla="*/ 966799 w 1160164"/>
              <a:gd name="csY4" fmla="*/ 1160164 h 1160164"/>
              <a:gd name="csX5" fmla="*/ 193365 w 1160164"/>
              <a:gd name="csY5" fmla="*/ 1160164 h 1160164"/>
              <a:gd name="csX6" fmla="*/ 0 w 1160164"/>
              <a:gd name="csY6" fmla="*/ 966799 h 1160164"/>
              <a:gd name="csX7" fmla="*/ 0 w 1160164"/>
              <a:gd name="csY7" fmla="*/ 193365 h 1160164"/>
              <a:gd name="csX8" fmla="*/ 193365 w 1160164"/>
              <a:gd name="csY8" fmla="*/ 0 h 1160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60164" h="1160164">
                <a:moveTo>
                  <a:pt x="193365" y="0"/>
                </a:moveTo>
                <a:lnTo>
                  <a:pt x="966799" y="0"/>
                </a:lnTo>
                <a:cubicBezTo>
                  <a:pt x="1073592" y="0"/>
                  <a:pt x="1160164" y="86572"/>
                  <a:pt x="1160164" y="193365"/>
                </a:cubicBezTo>
                <a:lnTo>
                  <a:pt x="1160164" y="966799"/>
                </a:lnTo>
                <a:cubicBezTo>
                  <a:pt x="1160164" y="1073592"/>
                  <a:pt x="1073592" y="1160164"/>
                  <a:pt x="966799" y="1160164"/>
                </a:cubicBezTo>
                <a:lnTo>
                  <a:pt x="193365" y="1160164"/>
                </a:lnTo>
                <a:cubicBezTo>
                  <a:pt x="86572" y="1160164"/>
                  <a:pt x="0" y="1073592"/>
                  <a:pt x="0" y="966799"/>
                </a:cubicBezTo>
                <a:lnTo>
                  <a:pt x="0" y="193365"/>
                </a:lnTo>
                <a:cubicBezTo>
                  <a:pt x="0" y="86572"/>
                  <a:pt x="86572" y="0"/>
                  <a:pt x="193365" y="0"/>
                </a:cubicBezTo>
                <a:close/>
              </a:path>
            </a:pathLst>
          </a:cu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AFDA405-E3E9-4BB5-1284-0DCE44615302}"/>
              </a:ext>
            </a:extLst>
          </p:cNvPr>
          <p:cNvSpPr txBox="1"/>
          <p:nvPr/>
        </p:nvSpPr>
        <p:spPr>
          <a:xfrm>
            <a:off x="9304070" y="9359555"/>
            <a:ext cx="28871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sz="5400" b="1" dirty="0">
                <a:solidFill>
                  <a:srgbClr val="0013FF"/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XXX.XX</a:t>
            </a:r>
            <a:endParaRPr lang="en-AE" sz="5400" b="1" dirty="0">
              <a:solidFill>
                <a:srgbClr val="0013FF"/>
              </a:solidFill>
              <a:latin typeface="Urbanist Black" panose="020B0A04040200000203" pitchFamily="34" charset="77"/>
              <a:ea typeface="Urbanist Black" panose="020B0A04040200000203" pitchFamily="34" charset="77"/>
              <a:cs typeface="Urbanist Black" panose="020B0A04040200000203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FA388E8-436A-6775-5421-0A81C39133C9}"/>
              </a:ext>
            </a:extLst>
          </p:cNvPr>
          <p:cNvCxnSpPr>
            <a:cxnSpLocks/>
          </p:cNvCxnSpPr>
          <p:nvPr/>
        </p:nvCxnSpPr>
        <p:spPr>
          <a:xfrm flipH="1">
            <a:off x="-1100209" y="7238019"/>
            <a:ext cx="10808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C432408-6202-BD2B-16B0-B9076BF50CB0}"/>
              </a:ext>
            </a:extLst>
          </p:cNvPr>
          <p:cNvSpPr txBox="1"/>
          <p:nvPr/>
        </p:nvSpPr>
        <p:spPr>
          <a:xfrm>
            <a:off x="-6079522" y="9205667"/>
            <a:ext cx="45563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E" sz="32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Replace XXX.XX</a:t>
            </a:r>
          </a:p>
          <a:p>
            <a:pPr algn="r"/>
            <a:r>
              <a:rPr lang="en-AE" sz="32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with your stand number</a:t>
            </a:r>
            <a:endParaRPr lang="en-AE" sz="4000" dirty="0">
              <a:solidFill>
                <a:schemeClr val="bg1">
                  <a:lumMod val="50000"/>
                </a:schemeClr>
              </a:solidFill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A80D42-334E-A419-51AD-853502E9EBE1}"/>
              </a:ext>
            </a:extLst>
          </p:cNvPr>
          <p:cNvSpPr txBox="1"/>
          <p:nvPr/>
        </p:nvSpPr>
        <p:spPr>
          <a:xfrm>
            <a:off x="-7685900" y="6699410"/>
            <a:ext cx="61627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E" sz="3200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Choose the best-fit placeholder → Right-click → Change Picture</a:t>
            </a:r>
            <a:endParaRPr lang="en-AE" sz="4000" dirty="0">
              <a:solidFill>
                <a:schemeClr val="bg1">
                  <a:lumMod val="50000"/>
                </a:schemeClr>
              </a:solidFill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DE9A5AC-CB23-A5E5-2A56-8F6C6F546B58}"/>
              </a:ext>
            </a:extLst>
          </p:cNvPr>
          <p:cNvCxnSpPr>
            <a:cxnSpLocks/>
          </p:cNvCxnSpPr>
          <p:nvPr/>
        </p:nvCxnSpPr>
        <p:spPr>
          <a:xfrm flipH="1">
            <a:off x="-1100209" y="9734084"/>
            <a:ext cx="10808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736407D-20AE-0DD3-3064-37418EBE0FCB}"/>
              </a:ext>
            </a:extLst>
          </p:cNvPr>
          <p:cNvSpPr txBox="1"/>
          <p:nvPr/>
        </p:nvSpPr>
        <p:spPr>
          <a:xfrm>
            <a:off x="6288155" y="6945631"/>
            <a:ext cx="30159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sz="2400" dirty="0">
                <a:solidFill>
                  <a:schemeClr val="bg1">
                    <a:lumMod val="50000"/>
                  </a:schemeClr>
                </a:solidFill>
              </a:rPr>
              <a:t>MOVE CHOSEN LOGO HERE</a:t>
            </a:r>
            <a:endParaRPr lang="en-AE" sz="3200" dirty="0">
              <a:solidFill>
                <a:schemeClr val="bg1">
                  <a:lumMod val="50000"/>
                </a:schemeClr>
              </a:solidFill>
              <a:latin typeface="Urbanist Black" panose="020B0A04040200000203" pitchFamily="34" charset="77"/>
              <a:ea typeface="Urbanist Black" panose="020B0A04040200000203" pitchFamily="34" charset="77"/>
              <a:cs typeface="Urbanist Black" panose="020B0A0404020000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2103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DEC951401FA44EB26AF84CE0A0829B" ma:contentTypeVersion="21" ma:contentTypeDescription="Create a new document." ma:contentTypeScope="" ma:versionID="7aa0c058f6b1fc8e283f3f8cc44ab686">
  <xsd:schema xmlns:xsd="http://www.w3.org/2001/XMLSchema" xmlns:xs="http://www.w3.org/2001/XMLSchema" xmlns:p="http://schemas.microsoft.com/office/2006/metadata/properties" xmlns:ns1="http://schemas.microsoft.com/sharepoint/v3" xmlns:ns2="222dca00-3b33-4a2f-8655-166c658c7574" xmlns:ns3="8c4313f9-0178-4225-b754-f789a7c08a8d" xmlns:ns4="http://schemas.microsoft.com/sharepoint/v4" targetNamespace="http://schemas.microsoft.com/office/2006/metadata/properties" ma:root="true" ma:fieldsID="548cfc995001fa37743ac18f8711f9b2" ns1:_="" ns2:_="" ns3:_="" ns4:_="">
    <xsd:import namespace="http://schemas.microsoft.com/sharepoint/v3"/>
    <xsd:import namespace="222dca00-3b33-4a2f-8655-166c658c7574"/>
    <xsd:import namespace="8c4313f9-0178-4225-b754-f789a7c08a8d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BillingMetadata" minOccurs="0"/>
                <xsd:element ref="ns2:ArchiverLinkFileType" minOccurs="0"/>
                <xsd:element ref="ns4:IconOverlay" minOccurs="0"/>
                <xsd:element ref="ns1:_vti_ItemDeclaredRecord" minOccurs="0"/>
                <xsd:element ref="ns1:_vti_ItemHoldRecordStatus" minOccurs="0"/>
                <xsd:element ref="ns2:JobTitleandCompan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26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27" nillable="true" ma:displayName="Hold and Record Status" ma:decimals="0" ma:hidden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2dca00-3b33-4a2f-8655-166c658c75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ArchiverLinkFileType" ma:index="24" nillable="true" ma:displayName="ArchiverLinkFileType" ma:hidden="true" ma:internalName="ArchiverLinkFileType">
      <xsd:simpleType>
        <xsd:restriction base="dms:Text"/>
      </xsd:simpleType>
    </xsd:element>
    <xsd:element name="JobTitleandCompany" ma:index="28" nillable="true" ma:displayName="Job Title and Company " ma:format="Dropdown" ma:internalName="JobTitleandCompany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313f9-0178-4225-b754-f789a7c08a8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4f3a1b7-a583-4a9d-ac79-9228fc44229e}" ma:internalName="TaxCatchAll" ma:showField="CatchAllData" ma:web="8c4313f9-0178-4225-b754-f789a7c08a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5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4313f9-0178-4225-b754-f789a7c08a8d" xsi:nil="true"/>
    <IconOverlay xmlns="http://schemas.microsoft.com/sharepoint/v4" xsi:nil="true"/>
    <JobTitleandCompany xmlns="222dca00-3b33-4a2f-8655-166c658c7574" xsi:nil="true"/>
    <ArchiverLinkFileType xmlns="222dca00-3b33-4a2f-8655-166c658c7574" xsi:nil="true"/>
    <lcf76f155ced4ddcb4097134ff3c332f xmlns="222dca00-3b33-4a2f-8655-166c658c757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22FD9F4-06D1-4521-B397-DBF025EA0BF5}"/>
</file>

<file path=customXml/itemProps2.xml><?xml version="1.0" encoding="utf-8"?>
<ds:datastoreItem xmlns:ds="http://schemas.openxmlformats.org/officeDocument/2006/customXml" ds:itemID="{6A550276-9CD4-4AB6-B5BA-98F8C4A864D4}"/>
</file>

<file path=customXml/itemProps3.xml><?xml version="1.0" encoding="utf-8"?>
<ds:datastoreItem xmlns:ds="http://schemas.openxmlformats.org/officeDocument/2006/customXml" ds:itemID="{9174EA12-D65D-457D-89DE-3429B7115373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24</Words>
  <Application>Microsoft Macintosh PowerPoint</Application>
  <PresentationFormat>Custom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Rockwell</vt:lpstr>
      <vt:lpstr>Urbanist Black</vt:lpstr>
      <vt:lpstr>Urbanist Medium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Yao, Elainne</dc:creator>
  <cp:lastModifiedBy>Yao, Elainne</cp:lastModifiedBy>
  <cp:revision>2</cp:revision>
  <dcterms:created xsi:type="dcterms:W3CDTF">2026-06-25T11:53:40Z</dcterms:created>
  <dcterms:modified xsi:type="dcterms:W3CDTF">2026-06-25T12:15:14Z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bab825-a111-45e4-86a1-18cee0005896_Enabled">
    <vt:lpwstr>true</vt:lpwstr>
  </property>
  <property fmtid="{D5CDD505-2E9C-101B-9397-08002B2CF9AE}" pid="3" name="MSIP_Label_2bbab825-a111-45e4-86a1-18cee0005896_SetDate">
    <vt:lpwstr>2026-06-25T11:57:27Z</vt:lpwstr>
  </property>
  <property fmtid="{D5CDD505-2E9C-101B-9397-08002B2CF9AE}" pid="4" name="MSIP_Label_2bbab825-a111-45e4-86a1-18cee0005896_Method">
    <vt:lpwstr>Standard</vt:lpwstr>
  </property>
  <property fmtid="{D5CDD505-2E9C-101B-9397-08002B2CF9AE}" pid="5" name="MSIP_Label_2bbab825-a111-45e4-86a1-18cee0005896_Name">
    <vt:lpwstr>2bbab825-a111-45e4-86a1-18cee0005896</vt:lpwstr>
  </property>
  <property fmtid="{D5CDD505-2E9C-101B-9397-08002B2CF9AE}" pid="6" name="MSIP_Label_2bbab825-a111-45e4-86a1-18cee0005896_SiteId">
    <vt:lpwstr>2567d566-604c-408a-8a60-55d0dc9d9d6b</vt:lpwstr>
  </property>
  <property fmtid="{D5CDD505-2E9C-101B-9397-08002B2CF9AE}" pid="7" name="MSIP_Label_2bbab825-a111-45e4-86a1-18cee0005896_ActionId">
    <vt:lpwstr>118dbbe0-791e-4750-a7c2-34f6a560d0f7</vt:lpwstr>
  </property>
  <property fmtid="{D5CDD505-2E9C-101B-9397-08002B2CF9AE}" pid="8" name="MSIP_Label_2bbab825-a111-45e4-86a1-18cee0005896_ContentBits">
    <vt:lpwstr>2</vt:lpwstr>
  </property>
  <property fmtid="{D5CDD505-2E9C-101B-9397-08002B2CF9AE}" pid="9" name="MSIP_Label_2bbab825-a111-45e4-86a1-18cee0005896_Tag">
    <vt:lpwstr>50, 3, 0, 1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Information Classification: General</vt:lpwstr>
  </property>
  <property fmtid="{D5CDD505-2E9C-101B-9397-08002B2CF9AE}" pid="12" name="ContentTypeId">
    <vt:lpwstr>0x010100DADEC951401FA44EB26AF84CE0A0829B</vt:lpwstr>
  </property>
</Properties>
</file>