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2860000" cy="2286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36" d="100"/>
          <a:sy n="36" d="100"/>
        </p:scale>
        <p:origin x="2888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0" y="3741210"/>
            <a:ext cx="19431000" cy="7958667"/>
          </a:xfrm>
        </p:spPr>
        <p:txBody>
          <a:bodyPr anchor="b"/>
          <a:lstStyle>
            <a:lvl1pPr algn="ctr">
              <a:defRPr sz="1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500" y="12006793"/>
            <a:ext cx="17145000" cy="5519207"/>
          </a:xfrm>
        </p:spPr>
        <p:txBody>
          <a:bodyPr/>
          <a:lstStyle>
            <a:lvl1pPr marL="0" indent="0" algn="ctr">
              <a:buNone/>
              <a:defRPr sz="6000"/>
            </a:lvl1pPr>
            <a:lvl2pPr marL="1143000" indent="0" algn="ctr">
              <a:buNone/>
              <a:defRPr sz="5000"/>
            </a:lvl2pPr>
            <a:lvl3pPr marL="2286000" indent="0" algn="ctr">
              <a:buNone/>
              <a:defRPr sz="4500"/>
            </a:lvl3pPr>
            <a:lvl4pPr marL="3429000" indent="0" algn="ctr">
              <a:buNone/>
              <a:defRPr sz="4000"/>
            </a:lvl4pPr>
            <a:lvl5pPr marL="4572000" indent="0" algn="ctr">
              <a:buNone/>
              <a:defRPr sz="4000"/>
            </a:lvl5pPr>
            <a:lvl6pPr marL="5715000" indent="0" algn="ctr">
              <a:buNone/>
              <a:defRPr sz="4000"/>
            </a:lvl6pPr>
            <a:lvl7pPr marL="6858000" indent="0" algn="ctr">
              <a:buNone/>
              <a:defRPr sz="4000"/>
            </a:lvl7pPr>
            <a:lvl8pPr marL="8001000" indent="0" algn="ctr">
              <a:buNone/>
              <a:defRPr sz="4000"/>
            </a:lvl8pPr>
            <a:lvl9pPr marL="9144000" indent="0" algn="ctr">
              <a:buNone/>
              <a:defRPr sz="4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692425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532665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359189" y="1217083"/>
            <a:ext cx="4929188" cy="193727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71626" y="1217083"/>
            <a:ext cx="14501813" cy="19372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75678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072651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9720" y="5699132"/>
            <a:ext cx="19716750" cy="9509123"/>
          </a:xfrm>
        </p:spPr>
        <p:txBody>
          <a:bodyPr anchor="b"/>
          <a:lstStyle>
            <a:lvl1pPr>
              <a:defRPr sz="1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9720" y="15298215"/>
            <a:ext cx="19716750" cy="5000623"/>
          </a:xfrm>
        </p:spPr>
        <p:txBody>
          <a:bodyPr/>
          <a:lstStyle>
            <a:lvl1pPr marL="0" indent="0">
              <a:buNone/>
              <a:defRPr sz="6000">
                <a:solidFill>
                  <a:schemeClr val="tx1">
                    <a:tint val="82000"/>
                  </a:schemeClr>
                </a:solidFill>
              </a:defRPr>
            </a:lvl1pPr>
            <a:lvl2pPr marL="1143000" indent="0">
              <a:buNone/>
              <a:defRPr sz="5000">
                <a:solidFill>
                  <a:schemeClr val="tx1">
                    <a:tint val="82000"/>
                  </a:schemeClr>
                </a:solidFill>
              </a:defRPr>
            </a:lvl2pPr>
            <a:lvl3pPr marL="2286000" indent="0">
              <a:buNone/>
              <a:defRPr sz="4500">
                <a:solidFill>
                  <a:schemeClr val="tx1">
                    <a:tint val="82000"/>
                  </a:schemeClr>
                </a:solidFill>
              </a:defRPr>
            </a:lvl3pPr>
            <a:lvl4pPr marL="34290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4pPr>
            <a:lvl5pPr marL="45720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5pPr>
            <a:lvl6pPr marL="57150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6pPr>
            <a:lvl7pPr marL="68580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7pPr>
            <a:lvl8pPr marL="80010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8pPr>
            <a:lvl9pPr marL="9144000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98715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1625" y="6085417"/>
            <a:ext cx="9715500" cy="145044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72875" y="6085417"/>
            <a:ext cx="9715500" cy="145044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677290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602" y="1217088"/>
            <a:ext cx="19716750" cy="44185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4605" y="5603877"/>
            <a:ext cx="9670850" cy="2746373"/>
          </a:xfrm>
        </p:spPr>
        <p:txBody>
          <a:bodyPr anchor="b"/>
          <a:lstStyle>
            <a:lvl1pPr marL="0" indent="0">
              <a:buNone/>
              <a:defRPr sz="6000" b="1"/>
            </a:lvl1pPr>
            <a:lvl2pPr marL="1143000" indent="0">
              <a:buNone/>
              <a:defRPr sz="5000" b="1"/>
            </a:lvl2pPr>
            <a:lvl3pPr marL="2286000" indent="0">
              <a:buNone/>
              <a:defRPr sz="4500" b="1"/>
            </a:lvl3pPr>
            <a:lvl4pPr marL="3429000" indent="0">
              <a:buNone/>
              <a:defRPr sz="4000" b="1"/>
            </a:lvl4pPr>
            <a:lvl5pPr marL="4572000" indent="0">
              <a:buNone/>
              <a:defRPr sz="4000" b="1"/>
            </a:lvl5pPr>
            <a:lvl6pPr marL="5715000" indent="0">
              <a:buNone/>
              <a:defRPr sz="4000" b="1"/>
            </a:lvl6pPr>
            <a:lvl7pPr marL="6858000" indent="0">
              <a:buNone/>
              <a:defRPr sz="4000" b="1"/>
            </a:lvl7pPr>
            <a:lvl8pPr marL="8001000" indent="0">
              <a:buNone/>
              <a:defRPr sz="4000" b="1"/>
            </a:lvl8pPr>
            <a:lvl9pPr marL="9144000" indent="0">
              <a:buNone/>
              <a:defRPr sz="4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74605" y="8350250"/>
            <a:ext cx="9670850" cy="1228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572876" y="5603877"/>
            <a:ext cx="9718478" cy="2746373"/>
          </a:xfrm>
        </p:spPr>
        <p:txBody>
          <a:bodyPr anchor="b"/>
          <a:lstStyle>
            <a:lvl1pPr marL="0" indent="0">
              <a:buNone/>
              <a:defRPr sz="6000" b="1"/>
            </a:lvl1pPr>
            <a:lvl2pPr marL="1143000" indent="0">
              <a:buNone/>
              <a:defRPr sz="5000" b="1"/>
            </a:lvl2pPr>
            <a:lvl3pPr marL="2286000" indent="0">
              <a:buNone/>
              <a:defRPr sz="4500" b="1"/>
            </a:lvl3pPr>
            <a:lvl4pPr marL="3429000" indent="0">
              <a:buNone/>
              <a:defRPr sz="4000" b="1"/>
            </a:lvl4pPr>
            <a:lvl5pPr marL="4572000" indent="0">
              <a:buNone/>
              <a:defRPr sz="4000" b="1"/>
            </a:lvl5pPr>
            <a:lvl6pPr marL="5715000" indent="0">
              <a:buNone/>
              <a:defRPr sz="4000" b="1"/>
            </a:lvl6pPr>
            <a:lvl7pPr marL="6858000" indent="0">
              <a:buNone/>
              <a:defRPr sz="4000" b="1"/>
            </a:lvl7pPr>
            <a:lvl8pPr marL="8001000" indent="0">
              <a:buNone/>
              <a:defRPr sz="4000" b="1"/>
            </a:lvl8pPr>
            <a:lvl9pPr marL="9144000" indent="0">
              <a:buNone/>
              <a:defRPr sz="40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572876" y="8350250"/>
            <a:ext cx="9718478" cy="1228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981329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10716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801258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603" y="1524000"/>
            <a:ext cx="7372945" cy="5334000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8477" y="3291421"/>
            <a:ext cx="11572875" cy="16245417"/>
          </a:xfrm>
        </p:spPr>
        <p:txBody>
          <a:bodyPr/>
          <a:lstStyle>
            <a:lvl1pPr>
              <a:defRPr sz="8000"/>
            </a:lvl1pPr>
            <a:lvl2pPr>
              <a:defRPr sz="7000"/>
            </a:lvl2pPr>
            <a:lvl3pPr>
              <a:defRPr sz="6000"/>
            </a:lvl3pPr>
            <a:lvl4pPr>
              <a:defRPr sz="5000"/>
            </a:lvl4pPr>
            <a:lvl5pPr>
              <a:defRPr sz="5000"/>
            </a:lvl5pPr>
            <a:lvl6pPr>
              <a:defRPr sz="5000"/>
            </a:lvl6pPr>
            <a:lvl7pPr>
              <a:defRPr sz="5000"/>
            </a:lvl7pPr>
            <a:lvl8pPr>
              <a:defRPr sz="5000"/>
            </a:lvl8pPr>
            <a:lvl9pPr>
              <a:defRPr sz="5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603" y="6858000"/>
            <a:ext cx="7372945" cy="12705293"/>
          </a:xfrm>
        </p:spPr>
        <p:txBody>
          <a:bodyPr/>
          <a:lstStyle>
            <a:lvl1pPr marL="0" indent="0">
              <a:buNone/>
              <a:defRPr sz="4000"/>
            </a:lvl1pPr>
            <a:lvl2pPr marL="1143000" indent="0">
              <a:buNone/>
              <a:defRPr sz="3500"/>
            </a:lvl2pPr>
            <a:lvl3pPr marL="2286000" indent="0">
              <a:buNone/>
              <a:defRPr sz="3000"/>
            </a:lvl3pPr>
            <a:lvl4pPr marL="3429000" indent="0">
              <a:buNone/>
              <a:defRPr sz="2500"/>
            </a:lvl4pPr>
            <a:lvl5pPr marL="4572000" indent="0">
              <a:buNone/>
              <a:defRPr sz="2500"/>
            </a:lvl5pPr>
            <a:lvl6pPr marL="5715000" indent="0">
              <a:buNone/>
              <a:defRPr sz="2500"/>
            </a:lvl6pPr>
            <a:lvl7pPr marL="6858000" indent="0">
              <a:buNone/>
              <a:defRPr sz="2500"/>
            </a:lvl7pPr>
            <a:lvl8pPr marL="8001000" indent="0">
              <a:buNone/>
              <a:defRPr sz="2500"/>
            </a:lvl8pPr>
            <a:lvl9pPr marL="9144000" indent="0">
              <a:buNone/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553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603" y="1524000"/>
            <a:ext cx="7372945" cy="5334000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718477" y="3291421"/>
            <a:ext cx="11572875" cy="16245417"/>
          </a:xfrm>
        </p:spPr>
        <p:txBody>
          <a:bodyPr anchor="t"/>
          <a:lstStyle>
            <a:lvl1pPr marL="0" indent="0">
              <a:buNone/>
              <a:defRPr sz="8000"/>
            </a:lvl1pPr>
            <a:lvl2pPr marL="1143000" indent="0">
              <a:buNone/>
              <a:defRPr sz="7000"/>
            </a:lvl2pPr>
            <a:lvl3pPr marL="2286000" indent="0">
              <a:buNone/>
              <a:defRPr sz="6000"/>
            </a:lvl3pPr>
            <a:lvl4pPr marL="3429000" indent="0">
              <a:buNone/>
              <a:defRPr sz="5000"/>
            </a:lvl4pPr>
            <a:lvl5pPr marL="4572000" indent="0">
              <a:buNone/>
              <a:defRPr sz="5000"/>
            </a:lvl5pPr>
            <a:lvl6pPr marL="5715000" indent="0">
              <a:buNone/>
              <a:defRPr sz="5000"/>
            </a:lvl6pPr>
            <a:lvl7pPr marL="6858000" indent="0">
              <a:buNone/>
              <a:defRPr sz="5000"/>
            </a:lvl7pPr>
            <a:lvl8pPr marL="8001000" indent="0">
              <a:buNone/>
              <a:defRPr sz="5000"/>
            </a:lvl8pPr>
            <a:lvl9pPr marL="9144000" indent="0">
              <a:buNone/>
              <a:defRPr sz="5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603" y="6858000"/>
            <a:ext cx="7372945" cy="12705293"/>
          </a:xfrm>
        </p:spPr>
        <p:txBody>
          <a:bodyPr/>
          <a:lstStyle>
            <a:lvl1pPr marL="0" indent="0">
              <a:buNone/>
              <a:defRPr sz="4000"/>
            </a:lvl1pPr>
            <a:lvl2pPr marL="1143000" indent="0">
              <a:buNone/>
              <a:defRPr sz="3500"/>
            </a:lvl2pPr>
            <a:lvl3pPr marL="2286000" indent="0">
              <a:buNone/>
              <a:defRPr sz="3000"/>
            </a:lvl3pPr>
            <a:lvl4pPr marL="3429000" indent="0">
              <a:buNone/>
              <a:defRPr sz="2500"/>
            </a:lvl4pPr>
            <a:lvl5pPr marL="4572000" indent="0">
              <a:buNone/>
              <a:defRPr sz="2500"/>
            </a:lvl5pPr>
            <a:lvl6pPr marL="5715000" indent="0">
              <a:buNone/>
              <a:defRPr sz="2500"/>
            </a:lvl6pPr>
            <a:lvl7pPr marL="6858000" indent="0">
              <a:buNone/>
              <a:defRPr sz="2500"/>
            </a:lvl7pPr>
            <a:lvl8pPr marL="8001000" indent="0">
              <a:buNone/>
              <a:defRPr sz="2500"/>
            </a:lvl8pPr>
            <a:lvl9pPr marL="9144000" indent="0">
              <a:buNone/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417227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71625" y="1217088"/>
            <a:ext cx="19716750" cy="44185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1625" y="6085417"/>
            <a:ext cx="19716750" cy="1450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71625" y="21187839"/>
            <a:ext cx="5143500" cy="1217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A0421E-03E9-FD4E-A484-A1B8B7BFBC64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72375" y="21187839"/>
            <a:ext cx="7715250" cy="1217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144875" y="21187839"/>
            <a:ext cx="5143500" cy="12170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0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204305-2BC6-C04B-A79A-9A0A371DEC47}" type="slidenum">
              <a:rPr lang="en-AE" smtClean="0"/>
              <a:t>‹#›</a:t>
            </a:fld>
            <a:endParaRPr lang="en-A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BBADC2-0068-FA62-7810-91D0273A00A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22532340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226201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286000" rtl="0" eaLnBrk="1" latinLnBrk="0" hangingPunct="1">
        <a:lnSpc>
          <a:spcPct val="90000"/>
        </a:lnSpc>
        <a:spcBef>
          <a:spcPct val="0"/>
        </a:spcBef>
        <a:buNone/>
        <a:defRPr sz="11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71500" indent="-571500" algn="l" defTabSz="2286000" rtl="0" eaLnBrk="1" latinLnBrk="0" hangingPunct="1">
        <a:lnSpc>
          <a:spcPct val="90000"/>
        </a:lnSpc>
        <a:spcBef>
          <a:spcPts val="2500"/>
        </a:spcBef>
        <a:buFont typeface="Arial" panose="020B0604020202020204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1pPr>
      <a:lvl2pPr marL="1714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2pPr>
      <a:lvl3pPr marL="2857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3pPr>
      <a:lvl4pPr marL="4000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4pPr>
      <a:lvl5pPr marL="5143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5pPr>
      <a:lvl6pPr marL="6286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7429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8572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9715500" indent="-571500" algn="l" defTabSz="2286000" rtl="0" eaLnBrk="1" latinLnBrk="0" hangingPunct="1">
        <a:lnSpc>
          <a:spcPct val="90000"/>
        </a:lnSpc>
        <a:spcBef>
          <a:spcPts val="125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143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429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4pPr>
      <a:lvl5pPr marL="4572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5pPr>
      <a:lvl6pPr marL="5715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6858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8001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9144000" algn="l" defTabSz="2286000" rtl="0" eaLnBrk="1" latinLnBrk="0" hangingPunct="1"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029EE8-F018-BFC9-DF50-5CD1F53D3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860000" cy="2286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2E71E5-F46C-3C11-F974-3D74738A28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06" r="4106"/>
          <a:stretch/>
        </p:blipFill>
        <p:spPr>
          <a:xfrm>
            <a:off x="0" y="-5023324"/>
            <a:ext cx="12898597" cy="4268521"/>
          </a:xfrm>
          <a:custGeom>
            <a:avLst/>
            <a:gdLst>
              <a:gd name="csX0" fmla="*/ 248186 w 3155494"/>
              <a:gd name="csY0" fmla="*/ 0 h 1044245"/>
              <a:gd name="csX1" fmla="*/ 2907308 w 3155494"/>
              <a:gd name="csY1" fmla="*/ 0 h 1044245"/>
              <a:gd name="csX2" fmla="*/ 3155494 w 3155494"/>
              <a:gd name="csY2" fmla="*/ 248186 h 1044245"/>
              <a:gd name="csX3" fmla="*/ 3155494 w 3155494"/>
              <a:gd name="csY3" fmla="*/ 796059 h 1044245"/>
              <a:gd name="csX4" fmla="*/ 2907308 w 3155494"/>
              <a:gd name="csY4" fmla="*/ 1044245 h 1044245"/>
              <a:gd name="csX5" fmla="*/ 248186 w 3155494"/>
              <a:gd name="csY5" fmla="*/ 1044245 h 1044245"/>
              <a:gd name="csX6" fmla="*/ 0 w 3155494"/>
              <a:gd name="csY6" fmla="*/ 796059 h 1044245"/>
              <a:gd name="csX7" fmla="*/ 0 w 3155494"/>
              <a:gd name="csY7" fmla="*/ 248186 h 1044245"/>
              <a:gd name="csX8" fmla="*/ 248186 w 3155494"/>
              <a:gd name="csY8" fmla="*/ 0 h 10442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155494" h="1044245">
                <a:moveTo>
                  <a:pt x="248186" y="0"/>
                </a:moveTo>
                <a:lnTo>
                  <a:pt x="2907308" y="0"/>
                </a:lnTo>
                <a:cubicBezTo>
                  <a:pt x="3044377" y="0"/>
                  <a:pt x="3155494" y="111117"/>
                  <a:pt x="3155494" y="248186"/>
                </a:cubicBezTo>
                <a:lnTo>
                  <a:pt x="3155494" y="796059"/>
                </a:lnTo>
                <a:cubicBezTo>
                  <a:pt x="3155494" y="933128"/>
                  <a:pt x="3044377" y="1044245"/>
                  <a:pt x="2907308" y="1044245"/>
                </a:cubicBezTo>
                <a:lnTo>
                  <a:pt x="248186" y="1044245"/>
                </a:lnTo>
                <a:cubicBezTo>
                  <a:pt x="111117" y="1044245"/>
                  <a:pt x="0" y="933128"/>
                  <a:pt x="0" y="796059"/>
                </a:cubicBezTo>
                <a:lnTo>
                  <a:pt x="0" y="248186"/>
                </a:lnTo>
                <a:cubicBezTo>
                  <a:pt x="0" y="111117"/>
                  <a:pt x="111117" y="0"/>
                  <a:pt x="248186" y="0"/>
                </a:cubicBez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FEC42D-62F4-1288-A61C-795AEBEA40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449" b="13449"/>
          <a:stretch/>
        </p:blipFill>
        <p:spPr>
          <a:xfrm>
            <a:off x="18630851" y="-5260942"/>
            <a:ext cx="3607357" cy="4746660"/>
          </a:xfrm>
          <a:custGeom>
            <a:avLst/>
            <a:gdLst>
              <a:gd name="csX0" fmla="*/ 146953 w 881699"/>
              <a:gd name="csY0" fmla="*/ 0 h 1160164"/>
              <a:gd name="csX1" fmla="*/ 734746 w 881699"/>
              <a:gd name="csY1" fmla="*/ 0 h 1160164"/>
              <a:gd name="csX2" fmla="*/ 881699 w 881699"/>
              <a:gd name="csY2" fmla="*/ 146953 h 1160164"/>
              <a:gd name="csX3" fmla="*/ 881699 w 881699"/>
              <a:gd name="csY3" fmla="*/ 1013211 h 1160164"/>
              <a:gd name="csX4" fmla="*/ 734746 w 881699"/>
              <a:gd name="csY4" fmla="*/ 1160164 h 1160164"/>
              <a:gd name="csX5" fmla="*/ 146953 w 881699"/>
              <a:gd name="csY5" fmla="*/ 1160164 h 1160164"/>
              <a:gd name="csX6" fmla="*/ 0 w 881699"/>
              <a:gd name="csY6" fmla="*/ 1013211 h 1160164"/>
              <a:gd name="csX7" fmla="*/ 0 w 881699"/>
              <a:gd name="csY7" fmla="*/ 146953 h 1160164"/>
              <a:gd name="csX8" fmla="*/ 146953 w 881699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1699" h="1160164">
                <a:moveTo>
                  <a:pt x="146953" y="0"/>
                </a:moveTo>
                <a:lnTo>
                  <a:pt x="734746" y="0"/>
                </a:lnTo>
                <a:cubicBezTo>
                  <a:pt x="815906" y="0"/>
                  <a:pt x="881699" y="65793"/>
                  <a:pt x="881699" y="146953"/>
                </a:cubicBezTo>
                <a:lnTo>
                  <a:pt x="881699" y="1013211"/>
                </a:lnTo>
                <a:cubicBezTo>
                  <a:pt x="881699" y="1094371"/>
                  <a:pt x="815906" y="1160164"/>
                  <a:pt x="734746" y="1160164"/>
                </a:cubicBezTo>
                <a:lnTo>
                  <a:pt x="146953" y="1160164"/>
                </a:lnTo>
                <a:cubicBezTo>
                  <a:pt x="65793" y="1160164"/>
                  <a:pt x="0" y="1094371"/>
                  <a:pt x="0" y="1013211"/>
                </a:cubicBezTo>
                <a:lnTo>
                  <a:pt x="0" y="146953"/>
                </a:lnTo>
                <a:cubicBezTo>
                  <a:pt x="0" y="65793"/>
                  <a:pt x="65793" y="0"/>
                  <a:pt x="146953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7FF344-F7D2-A98E-51CD-EAF440B091E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59" t="4067" r="3358" b="3050"/>
          <a:stretch>
            <a:fillRect/>
          </a:stretch>
        </p:blipFill>
        <p:spPr>
          <a:xfrm>
            <a:off x="13380798" y="-5260942"/>
            <a:ext cx="4743759" cy="4743759"/>
          </a:xfrm>
          <a:custGeom>
            <a:avLst/>
            <a:gdLst>
              <a:gd name="csX0" fmla="*/ 193365 w 1160164"/>
              <a:gd name="csY0" fmla="*/ 0 h 1160164"/>
              <a:gd name="csX1" fmla="*/ 966799 w 1160164"/>
              <a:gd name="csY1" fmla="*/ 0 h 1160164"/>
              <a:gd name="csX2" fmla="*/ 1160164 w 1160164"/>
              <a:gd name="csY2" fmla="*/ 193365 h 1160164"/>
              <a:gd name="csX3" fmla="*/ 1160164 w 1160164"/>
              <a:gd name="csY3" fmla="*/ 966799 h 1160164"/>
              <a:gd name="csX4" fmla="*/ 966799 w 1160164"/>
              <a:gd name="csY4" fmla="*/ 1160164 h 1160164"/>
              <a:gd name="csX5" fmla="*/ 193365 w 1160164"/>
              <a:gd name="csY5" fmla="*/ 1160164 h 1160164"/>
              <a:gd name="csX6" fmla="*/ 0 w 1160164"/>
              <a:gd name="csY6" fmla="*/ 966799 h 1160164"/>
              <a:gd name="csX7" fmla="*/ 0 w 1160164"/>
              <a:gd name="csY7" fmla="*/ 193365 h 1160164"/>
              <a:gd name="csX8" fmla="*/ 193365 w 1160164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60164" h="1160164">
                <a:moveTo>
                  <a:pt x="193365" y="0"/>
                </a:moveTo>
                <a:lnTo>
                  <a:pt x="966799" y="0"/>
                </a:lnTo>
                <a:cubicBezTo>
                  <a:pt x="1073592" y="0"/>
                  <a:pt x="1160164" y="86572"/>
                  <a:pt x="1160164" y="193365"/>
                </a:cubicBezTo>
                <a:lnTo>
                  <a:pt x="1160164" y="966799"/>
                </a:lnTo>
                <a:cubicBezTo>
                  <a:pt x="1160164" y="1073592"/>
                  <a:pt x="1073592" y="1160164"/>
                  <a:pt x="966799" y="1160164"/>
                </a:cubicBezTo>
                <a:lnTo>
                  <a:pt x="193365" y="1160164"/>
                </a:lnTo>
                <a:cubicBezTo>
                  <a:pt x="86572" y="1160164"/>
                  <a:pt x="0" y="1073592"/>
                  <a:pt x="0" y="966799"/>
                </a:cubicBezTo>
                <a:lnTo>
                  <a:pt x="0" y="193365"/>
                </a:lnTo>
                <a:cubicBezTo>
                  <a:pt x="0" y="86572"/>
                  <a:pt x="86572" y="0"/>
                  <a:pt x="193365" y="0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2A2721-F0AB-3C8B-ECAD-01631F2ED4AD}"/>
              </a:ext>
            </a:extLst>
          </p:cNvPr>
          <p:cNvSpPr txBox="1"/>
          <p:nvPr/>
        </p:nvSpPr>
        <p:spPr>
          <a:xfrm>
            <a:off x="12865543" y="12212483"/>
            <a:ext cx="2887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5400" b="1" dirty="0">
                <a:solidFill>
                  <a:srgbClr val="0013FF"/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XXX.XX</a:t>
            </a:r>
            <a:endParaRPr lang="en-AE" sz="5400" b="1" dirty="0">
              <a:solidFill>
                <a:srgbClr val="0013FF"/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34EB006-F36B-AD21-7529-8D6C4A09C390}"/>
              </a:ext>
            </a:extLst>
          </p:cNvPr>
          <p:cNvCxnSpPr>
            <a:cxnSpLocks/>
          </p:cNvCxnSpPr>
          <p:nvPr/>
        </p:nvCxnSpPr>
        <p:spPr>
          <a:xfrm flipH="1">
            <a:off x="-1100209" y="8810787"/>
            <a:ext cx="10808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519395C-5D1E-FA93-066A-7A7EB912A5BC}"/>
              </a:ext>
            </a:extLst>
          </p:cNvPr>
          <p:cNvSpPr txBox="1"/>
          <p:nvPr/>
        </p:nvSpPr>
        <p:spPr>
          <a:xfrm>
            <a:off x="-8239236" y="12022019"/>
            <a:ext cx="6716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48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Replace XXX.XX</a:t>
            </a:r>
          </a:p>
          <a:p>
            <a:pPr algn="r"/>
            <a:r>
              <a:rPr lang="en-AE" sz="48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with your stand number</a:t>
            </a:r>
            <a:endParaRPr lang="en-AE" sz="60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303BBF-CDBA-E468-1D50-6D51F16B786B}"/>
              </a:ext>
            </a:extLst>
          </p:cNvPr>
          <p:cNvSpPr txBox="1"/>
          <p:nvPr/>
        </p:nvSpPr>
        <p:spPr>
          <a:xfrm>
            <a:off x="-10607040" y="8272178"/>
            <a:ext cx="90838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48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Choose the best-fit placeholder → Right-click → Change Picture</a:t>
            </a:r>
            <a:endParaRPr lang="en-AE" sz="60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75928FF-9DB5-5E21-4842-CD06609C0E9F}"/>
              </a:ext>
            </a:extLst>
          </p:cNvPr>
          <p:cNvCxnSpPr>
            <a:cxnSpLocks/>
          </p:cNvCxnSpPr>
          <p:nvPr/>
        </p:nvCxnSpPr>
        <p:spPr>
          <a:xfrm flipH="1">
            <a:off x="-1100209" y="12550436"/>
            <a:ext cx="10808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6E70A0A-7C93-FCDD-2757-BDB8C6D7676E}"/>
              </a:ext>
            </a:extLst>
          </p:cNvPr>
          <p:cNvSpPr txBox="1"/>
          <p:nvPr/>
        </p:nvSpPr>
        <p:spPr>
          <a:xfrm>
            <a:off x="9341507" y="8780213"/>
            <a:ext cx="41769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3600" dirty="0">
                <a:solidFill>
                  <a:schemeClr val="bg1">
                    <a:lumMod val="50000"/>
                  </a:schemeClr>
                </a:solidFill>
              </a:rPr>
              <a:t>MOVE CHOSEN LOGO HERE</a:t>
            </a:r>
            <a:endParaRPr lang="en-AE" sz="4400" dirty="0">
              <a:solidFill>
                <a:schemeClr val="bg1">
                  <a:lumMod val="50000"/>
                </a:schemeClr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74618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DEC951401FA44EB26AF84CE0A0829B" ma:contentTypeVersion="21" ma:contentTypeDescription="Create a new document." ma:contentTypeScope="" ma:versionID="7aa0c058f6b1fc8e283f3f8cc44ab686">
  <xsd:schema xmlns:xsd="http://www.w3.org/2001/XMLSchema" xmlns:xs="http://www.w3.org/2001/XMLSchema" xmlns:p="http://schemas.microsoft.com/office/2006/metadata/properties" xmlns:ns1="http://schemas.microsoft.com/sharepoint/v3" xmlns:ns2="222dca00-3b33-4a2f-8655-166c658c7574" xmlns:ns3="8c4313f9-0178-4225-b754-f789a7c08a8d" xmlns:ns4="http://schemas.microsoft.com/sharepoint/v4" targetNamespace="http://schemas.microsoft.com/office/2006/metadata/properties" ma:root="true" ma:fieldsID="548cfc995001fa37743ac18f8711f9b2" ns1:_="" ns2:_="" ns3:_="" ns4:_="">
    <xsd:import namespace="http://schemas.microsoft.com/sharepoint/v3"/>
    <xsd:import namespace="222dca00-3b33-4a2f-8655-166c658c7574"/>
    <xsd:import namespace="8c4313f9-0178-4225-b754-f789a7c08a8d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BillingMetadata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JobTitleandCompan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6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7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2dca00-3b33-4a2f-8655-166c658c75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4" nillable="true" ma:displayName="ArchiverLinkFileType" ma:hidden="true" ma:internalName="ArchiverLinkFileType">
      <xsd:simpleType>
        <xsd:restriction base="dms:Text"/>
      </xsd:simpleType>
    </xsd:element>
    <xsd:element name="JobTitleandCompany" ma:index="28" nillable="true" ma:displayName="Job Title and Company " ma:format="Dropdown" ma:internalName="JobTitleandCompany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313f9-0178-4225-b754-f789a7c08a8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4f3a1b7-a583-4a9d-ac79-9228fc44229e}" ma:internalName="TaxCatchAll" ma:showField="CatchAllData" ma:web="8c4313f9-0178-4225-b754-f789a7c08a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5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4313f9-0178-4225-b754-f789a7c08a8d" xsi:nil="true"/>
    <IconOverlay xmlns="http://schemas.microsoft.com/sharepoint/v4" xsi:nil="true"/>
    <JobTitleandCompany xmlns="222dca00-3b33-4a2f-8655-166c658c7574" xsi:nil="true"/>
    <ArchiverLinkFileType xmlns="222dca00-3b33-4a2f-8655-166c658c7574" xsi:nil="true"/>
    <lcf76f155ced4ddcb4097134ff3c332f xmlns="222dca00-3b33-4a2f-8655-166c658c757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839954-0FAF-4483-9754-56C1C477D5E4}"/>
</file>

<file path=customXml/itemProps2.xml><?xml version="1.0" encoding="utf-8"?>
<ds:datastoreItem xmlns:ds="http://schemas.openxmlformats.org/officeDocument/2006/customXml" ds:itemID="{6E5FA4DC-C9C0-4214-8B3B-1F364B35F8DF}"/>
</file>

<file path=customXml/itemProps3.xml><?xml version="1.0" encoding="utf-8"?>
<ds:datastoreItem xmlns:ds="http://schemas.openxmlformats.org/officeDocument/2006/customXml" ds:itemID="{B7E69F08-68B2-480A-933C-6457E7165BD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Rockwell</vt:lpstr>
      <vt:lpstr>Urbanist Black</vt:lpstr>
      <vt:lpstr>Urbanist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Yao, Elainne</dc:creator>
  <cp:lastModifiedBy>Yao, Elainne</cp:lastModifiedBy>
  <cp:revision>2</cp:revision>
  <dcterms:created xsi:type="dcterms:W3CDTF">2026-06-25T12:02:16Z</dcterms:created>
  <dcterms:modified xsi:type="dcterms:W3CDTF">2026-06-25T12:15:49Z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2026-06-25T12:03:53Z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bebb9ee8-f6e5-4639-a90c-996f7dc1a0d1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50, 3, 0, 1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  <property fmtid="{D5CDD505-2E9C-101B-9397-08002B2CF9AE}" pid="12" name="ContentTypeId">
    <vt:lpwstr>0x010100DADEC951401FA44EB26AF84CE0A0829B</vt:lpwstr>
  </property>
</Properties>
</file>