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2030413" cy="7621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244" d="100"/>
          <a:sy n="244" d="100"/>
        </p:scale>
        <p:origin x="3832" y="-3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" y="1247330"/>
            <a:ext cx="1725851" cy="2653442"/>
          </a:xfrm>
        </p:spPr>
        <p:txBody>
          <a:bodyPr anchor="b"/>
          <a:lstStyle>
            <a:lvl1pPr algn="ctr">
              <a:defRPr sz="13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802" y="4003098"/>
            <a:ext cx="1522810" cy="1840119"/>
          </a:xfrm>
        </p:spPr>
        <p:txBody>
          <a:bodyPr/>
          <a:lstStyle>
            <a:lvl1pPr marL="0" indent="0" algn="ctr">
              <a:buNone/>
              <a:defRPr sz="533"/>
            </a:lvl1pPr>
            <a:lvl2pPr marL="101498" indent="0" algn="ctr">
              <a:buNone/>
              <a:defRPr sz="444"/>
            </a:lvl2pPr>
            <a:lvl3pPr marL="202997" indent="0" algn="ctr">
              <a:buNone/>
              <a:defRPr sz="400"/>
            </a:lvl3pPr>
            <a:lvl4pPr marL="304495" indent="0" algn="ctr">
              <a:buNone/>
              <a:defRPr sz="355"/>
            </a:lvl4pPr>
            <a:lvl5pPr marL="405994" indent="0" algn="ctr">
              <a:buNone/>
              <a:defRPr sz="355"/>
            </a:lvl5pPr>
            <a:lvl6pPr marL="507492" indent="0" algn="ctr">
              <a:buNone/>
              <a:defRPr sz="355"/>
            </a:lvl6pPr>
            <a:lvl7pPr marL="608990" indent="0" algn="ctr">
              <a:buNone/>
              <a:defRPr sz="355"/>
            </a:lvl7pPr>
            <a:lvl8pPr marL="710489" indent="0" algn="ctr">
              <a:buNone/>
              <a:defRPr sz="355"/>
            </a:lvl8pPr>
            <a:lvl9pPr marL="811987" indent="0" algn="ctr">
              <a:buNone/>
              <a:defRPr sz="35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1256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7057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53014" y="405779"/>
            <a:ext cx="437808" cy="64589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9591" y="405779"/>
            <a:ext cx="1288043" cy="64589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70248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57978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34" y="1900107"/>
            <a:ext cx="1751231" cy="3170368"/>
          </a:xfrm>
        </p:spPr>
        <p:txBody>
          <a:bodyPr anchor="b"/>
          <a:lstStyle>
            <a:lvl1pPr>
              <a:defRPr sz="13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34" y="5100468"/>
            <a:ext cx="1751231" cy="1667222"/>
          </a:xfrm>
        </p:spPr>
        <p:txBody>
          <a:bodyPr/>
          <a:lstStyle>
            <a:lvl1pPr marL="0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1pPr>
            <a:lvl2pPr marL="101498" indent="0">
              <a:buNone/>
              <a:defRPr sz="444">
                <a:solidFill>
                  <a:schemeClr val="tx1">
                    <a:tint val="82000"/>
                  </a:schemeClr>
                </a:solidFill>
              </a:defRPr>
            </a:lvl2pPr>
            <a:lvl3pPr marL="202997" indent="0">
              <a:buNone/>
              <a:defRPr sz="400">
                <a:solidFill>
                  <a:schemeClr val="tx1">
                    <a:tint val="82000"/>
                  </a:schemeClr>
                </a:solidFill>
              </a:defRPr>
            </a:lvl3pPr>
            <a:lvl4pPr marL="304495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4pPr>
            <a:lvl5pPr marL="405994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5pPr>
            <a:lvl6pPr marL="507492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6pPr>
            <a:lvl7pPr marL="608990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7pPr>
            <a:lvl8pPr marL="710489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8pPr>
            <a:lvl9pPr marL="811987" indent="0">
              <a:buNone/>
              <a:defRPr sz="35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45377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9591" y="2028895"/>
            <a:ext cx="862926" cy="4835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7896" y="2028895"/>
            <a:ext cx="862926" cy="4835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4121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5" y="405781"/>
            <a:ext cx="1751231" cy="14731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855" y="1868348"/>
            <a:ext cx="858960" cy="915649"/>
          </a:xfrm>
        </p:spPr>
        <p:txBody>
          <a:bodyPr anchor="b"/>
          <a:lstStyle>
            <a:lvl1pPr marL="0" indent="0">
              <a:buNone/>
              <a:defRPr sz="533" b="1"/>
            </a:lvl1pPr>
            <a:lvl2pPr marL="101498" indent="0">
              <a:buNone/>
              <a:defRPr sz="444" b="1"/>
            </a:lvl2pPr>
            <a:lvl3pPr marL="202997" indent="0">
              <a:buNone/>
              <a:defRPr sz="400" b="1"/>
            </a:lvl3pPr>
            <a:lvl4pPr marL="304495" indent="0">
              <a:buNone/>
              <a:defRPr sz="355" b="1"/>
            </a:lvl4pPr>
            <a:lvl5pPr marL="405994" indent="0">
              <a:buNone/>
              <a:defRPr sz="355" b="1"/>
            </a:lvl5pPr>
            <a:lvl6pPr marL="507492" indent="0">
              <a:buNone/>
              <a:defRPr sz="355" b="1"/>
            </a:lvl6pPr>
            <a:lvl7pPr marL="608990" indent="0">
              <a:buNone/>
              <a:defRPr sz="355" b="1"/>
            </a:lvl7pPr>
            <a:lvl8pPr marL="710489" indent="0">
              <a:buNone/>
              <a:defRPr sz="355" b="1"/>
            </a:lvl8pPr>
            <a:lvl9pPr marL="811987" indent="0">
              <a:buNone/>
              <a:defRPr sz="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855" y="2783997"/>
            <a:ext cx="858960" cy="4094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7897" y="1868348"/>
            <a:ext cx="863190" cy="915649"/>
          </a:xfrm>
        </p:spPr>
        <p:txBody>
          <a:bodyPr anchor="b"/>
          <a:lstStyle>
            <a:lvl1pPr marL="0" indent="0">
              <a:buNone/>
              <a:defRPr sz="533" b="1"/>
            </a:lvl1pPr>
            <a:lvl2pPr marL="101498" indent="0">
              <a:buNone/>
              <a:defRPr sz="444" b="1"/>
            </a:lvl2pPr>
            <a:lvl3pPr marL="202997" indent="0">
              <a:buNone/>
              <a:defRPr sz="400" b="1"/>
            </a:lvl3pPr>
            <a:lvl4pPr marL="304495" indent="0">
              <a:buNone/>
              <a:defRPr sz="355" b="1"/>
            </a:lvl4pPr>
            <a:lvl5pPr marL="405994" indent="0">
              <a:buNone/>
              <a:defRPr sz="355" b="1"/>
            </a:lvl5pPr>
            <a:lvl6pPr marL="507492" indent="0">
              <a:buNone/>
              <a:defRPr sz="355" b="1"/>
            </a:lvl6pPr>
            <a:lvl7pPr marL="608990" indent="0">
              <a:buNone/>
              <a:defRPr sz="355" b="1"/>
            </a:lvl7pPr>
            <a:lvl8pPr marL="710489" indent="0">
              <a:buNone/>
              <a:defRPr sz="355" b="1"/>
            </a:lvl8pPr>
            <a:lvl9pPr marL="811987" indent="0">
              <a:buNone/>
              <a:defRPr sz="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7897" y="2783997"/>
            <a:ext cx="863190" cy="4094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93674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58941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52911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5" y="508106"/>
            <a:ext cx="654861" cy="1778371"/>
          </a:xfrm>
        </p:spPr>
        <p:txBody>
          <a:bodyPr anchor="b"/>
          <a:lstStyle>
            <a:lvl1pPr>
              <a:defRPr sz="7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190" y="1097369"/>
            <a:ext cx="1027897" cy="5416267"/>
          </a:xfrm>
        </p:spPr>
        <p:txBody>
          <a:bodyPr/>
          <a:lstStyle>
            <a:lvl1pPr>
              <a:defRPr sz="710"/>
            </a:lvl1pPr>
            <a:lvl2pPr>
              <a:defRPr sz="622"/>
            </a:lvl2pPr>
            <a:lvl3pPr>
              <a:defRPr sz="533"/>
            </a:lvl3pPr>
            <a:lvl4pPr>
              <a:defRPr sz="444"/>
            </a:lvl4pPr>
            <a:lvl5pPr>
              <a:defRPr sz="444"/>
            </a:lvl5pPr>
            <a:lvl6pPr>
              <a:defRPr sz="444"/>
            </a:lvl6pPr>
            <a:lvl7pPr>
              <a:defRPr sz="444"/>
            </a:lvl7pPr>
            <a:lvl8pPr>
              <a:defRPr sz="444"/>
            </a:lvl8pPr>
            <a:lvl9pPr>
              <a:defRPr sz="4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9855" y="2286477"/>
            <a:ext cx="654861" cy="4235980"/>
          </a:xfrm>
        </p:spPr>
        <p:txBody>
          <a:bodyPr/>
          <a:lstStyle>
            <a:lvl1pPr marL="0" indent="0">
              <a:buNone/>
              <a:defRPr sz="355"/>
            </a:lvl1pPr>
            <a:lvl2pPr marL="101498" indent="0">
              <a:buNone/>
              <a:defRPr sz="311"/>
            </a:lvl2pPr>
            <a:lvl3pPr marL="202997" indent="0">
              <a:buNone/>
              <a:defRPr sz="266"/>
            </a:lvl3pPr>
            <a:lvl4pPr marL="304495" indent="0">
              <a:buNone/>
              <a:defRPr sz="222"/>
            </a:lvl4pPr>
            <a:lvl5pPr marL="405994" indent="0">
              <a:buNone/>
              <a:defRPr sz="222"/>
            </a:lvl5pPr>
            <a:lvl6pPr marL="507492" indent="0">
              <a:buNone/>
              <a:defRPr sz="222"/>
            </a:lvl6pPr>
            <a:lvl7pPr marL="608990" indent="0">
              <a:buNone/>
              <a:defRPr sz="222"/>
            </a:lvl7pPr>
            <a:lvl8pPr marL="710489" indent="0">
              <a:buNone/>
              <a:defRPr sz="222"/>
            </a:lvl8pPr>
            <a:lvl9pPr marL="811987" indent="0">
              <a:buNone/>
              <a:defRPr sz="2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2845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5" y="508106"/>
            <a:ext cx="654861" cy="1778371"/>
          </a:xfrm>
        </p:spPr>
        <p:txBody>
          <a:bodyPr anchor="b"/>
          <a:lstStyle>
            <a:lvl1pPr>
              <a:defRPr sz="7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3190" y="1097369"/>
            <a:ext cx="1027897" cy="5416267"/>
          </a:xfrm>
        </p:spPr>
        <p:txBody>
          <a:bodyPr anchor="t"/>
          <a:lstStyle>
            <a:lvl1pPr marL="0" indent="0">
              <a:buNone/>
              <a:defRPr sz="710"/>
            </a:lvl1pPr>
            <a:lvl2pPr marL="101498" indent="0">
              <a:buNone/>
              <a:defRPr sz="622"/>
            </a:lvl2pPr>
            <a:lvl3pPr marL="202997" indent="0">
              <a:buNone/>
              <a:defRPr sz="533"/>
            </a:lvl3pPr>
            <a:lvl4pPr marL="304495" indent="0">
              <a:buNone/>
              <a:defRPr sz="444"/>
            </a:lvl4pPr>
            <a:lvl5pPr marL="405994" indent="0">
              <a:buNone/>
              <a:defRPr sz="444"/>
            </a:lvl5pPr>
            <a:lvl6pPr marL="507492" indent="0">
              <a:buNone/>
              <a:defRPr sz="444"/>
            </a:lvl6pPr>
            <a:lvl7pPr marL="608990" indent="0">
              <a:buNone/>
              <a:defRPr sz="444"/>
            </a:lvl7pPr>
            <a:lvl8pPr marL="710489" indent="0">
              <a:buNone/>
              <a:defRPr sz="444"/>
            </a:lvl8pPr>
            <a:lvl9pPr marL="811987" indent="0">
              <a:buNone/>
              <a:defRPr sz="4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9855" y="2286477"/>
            <a:ext cx="654861" cy="4235980"/>
          </a:xfrm>
        </p:spPr>
        <p:txBody>
          <a:bodyPr/>
          <a:lstStyle>
            <a:lvl1pPr marL="0" indent="0">
              <a:buNone/>
              <a:defRPr sz="355"/>
            </a:lvl1pPr>
            <a:lvl2pPr marL="101498" indent="0">
              <a:buNone/>
              <a:defRPr sz="311"/>
            </a:lvl2pPr>
            <a:lvl3pPr marL="202997" indent="0">
              <a:buNone/>
              <a:defRPr sz="266"/>
            </a:lvl3pPr>
            <a:lvl4pPr marL="304495" indent="0">
              <a:buNone/>
              <a:defRPr sz="222"/>
            </a:lvl4pPr>
            <a:lvl5pPr marL="405994" indent="0">
              <a:buNone/>
              <a:defRPr sz="222"/>
            </a:lvl5pPr>
            <a:lvl6pPr marL="507492" indent="0">
              <a:buNone/>
              <a:defRPr sz="222"/>
            </a:lvl6pPr>
            <a:lvl7pPr marL="608990" indent="0">
              <a:buNone/>
              <a:defRPr sz="222"/>
            </a:lvl7pPr>
            <a:lvl8pPr marL="710489" indent="0">
              <a:buNone/>
              <a:defRPr sz="222"/>
            </a:lvl8pPr>
            <a:lvl9pPr marL="811987" indent="0">
              <a:buNone/>
              <a:defRPr sz="2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2747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591" y="405781"/>
            <a:ext cx="1751231" cy="1473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591" y="2028895"/>
            <a:ext cx="1751231" cy="4835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591" y="7064085"/>
            <a:ext cx="456843" cy="4057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6EB23E-3BB5-2541-AB31-E66977915D5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575" y="7064085"/>
            <a:ext cx="685264" cy="4057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3979" y="7064085"/>
            <a:ext cx="456843" cy="4057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493C22-F940-2C49-A8CA-843520BF0F6C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35D7F-48B7-6883-D3A8-AEF6CFB9C00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7156768"/>
            <a:ext cx="1400175" cy="2743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189743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02997" rtl="0" eaLnBrk="1" latinLnBrk="0" hangingPunct="1">
        <a:lnSpc>
          <a:spcPct val="90000"/>
        </a:lnSpc>
        <a:spcBef>
          <a:spcPct val="0"/>
        </a:spcBef>
        <a:buNone/>
        <a:defRPr sz="9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749" indent="-50749" algn="l" defTabSz="202997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622" kern="1200">
          <a:solidFill>
            <a:schemeClr val="tx1"/>
          </a:solidFill>
          <a:latin typeface="+mn-lt"/>
          <a:ea typeface="+mn-ea"/>
          <a:cs typeface="+mn-cs"/>
        </a:defRPr>
      </a:lvl1pPr>
      <a:lvl2pPr marL="152248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533" kern="1200">
          <a:solidFill>
            <a:schemeClr val="tx1"/>
          </a:solidFill>
          <a:latin typeface="+mn-lt"/>
          <a:ea typeface="+mn-ea"/>
          <a:cs typeface="+mn-cs"/>
        </a:defRPr>
      </a:lvl2pPr>
      <a:lvl3pPr marL="253746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44" kern="1200">
          <a:solidFill>
            <a:schemeClr val="tx1"/>
          </a:solidFill>
          <a:latin typeface="+mn-lt"/>
          <a:ea typeface="+mn-ea"/>
          <a:cs typeface="+mn-cs"/>
        </a:defRPr>
      </a:lvl3pPr>
      <a:lvl4pPr marL="355244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4pPr>
      <a:lvl5pPr marL="456743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5pPr>
      <a:lvl6pPr marL="558241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6pPr>
      <a:lvl7pPr marL="659740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7pPr>
      <a:lvl8pPr marL="761238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8pPr>
      <a:lvl9pPr marL="862736" indent="-50749" algn="l" defTabSz="202997" rtl="0" eaLnBrk="1" latinLnBrk="0" hangingPunct="1">
        <a:lnSpc>
          <a:spcPct val="90000"/>
        </a:lnSpc>
        <a:spcBef>
          <a:spcPts val="111"/>
        </a:spcBef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1pPr>
      <a:lvl2pPr marL="101498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2pPr>
      <a:lvl3pPr marL="202997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3pPr>
      <a:lvl4pPr marL="304495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4pPr>
      <a:lvl5pPr marL="405994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5pPr>
      <a:lvl6pPr marL="507492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6pPr>
      <a:lvl7pPr marL="608990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7pPr>
      <a:lvl8pPr marL="710489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8pPr>
      <a:lvl9pPr marL="811987" algn="l" defTabSz="202997" rtl="0" eaLnBrk="1" latinLnBrk="0" hangingPunct="1">
        <a:defRPr sz="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8C76EB3-E3E3-DFA3-3CEB-1E4A0D262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69"/>
            <a:ext cx="2030413" cy="76140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37D449-498F-721E-8AFD-28E9B962A8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-19405" y="-721506"/>
            <a:ext cx="1455089" cy="481532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C5A5EE-3C95-F430-F00F-E845A508B1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2583196" y="-864303"/>
            <a:ext cx="583000" cy="767128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A4FCAB-177C-0501-0A2C-0802C5410E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625875" y="-864304"/>
            <a:ext cx="767129" cy="767129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7E4A62-A6E4-67FE-8F1F-F737CB25594D}"/>
              </a:ext>
            </a:extLst>
          </p:cNvPr>
          <p:cNvSpPr txBox="1"/>
          <p:nvPr/>
        </p:nvSpPr>
        <p:spPr>
          <a:xfrm>
            <a:off x="521088" y="3230106"/>
            <a:ext cx="988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2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12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B5652C-1638-8B98-28E4-97007E49A09E}"/>
              </a:ext>
            </a:extLst>
          </p:cNvPr>
          <p:cNvCxnSpPr>
            <a:cxnSpLocks/>
          </p:cNvCxnSpPr>
          <p:nvPr/>
        </p:nvCxnSpPr>
        <p:spPr>
          <a:xfrm flipH="1">
            <a:off x="-696686" y="2709562"/>
            <a:ext cx="6772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1EF2E9B-1254-05C1-9481-705EF76B5C04}"/>
              </a:ext>
            </a:extLst>
          </p:cNvPr>
          <p:cNvSpPr txBox="1"/>
          <p:nvPr/>
        </p:nvSpPr>
        <p:spPr>
          <a:xfrm>
            <a:off x="-2282024" y="3024371"/>
            <a:ext cx="1565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312A2-EA5B-BBCA-56EA-A65E692AECA8}"/>
              </a:ext>
            </a:extLst>
          </p:cNvPr>
          <p:cNvSpPr txBox="1"/>
          <p:nvPr/>
        </p:nvSpPr>
        <p:spPr>
          <a:xfrm>
            <a:off x="-2746504" y="2509507"/>
            <a:ext cx="2030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C58A71-08BB-1AF3-8B24-7DBD7FA26F52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-716091" y="3224426"/>
            <a:ext cx="6966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C08F40D-2754-F727-D6EF-7412E71451C7}"/>
              </a:ext>
            </a:extLst>
          </p:cNvPr>
          <p:cNvSpPr txBox="1"/>
          <p:nvPr/>
        </p:nvSpPr>
        <p:spPr>
          <a:xfrm>
            <a:off x="528522" y="2516171"/>
            <a:ext cx="973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8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8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07693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CA969C-8AD0-4538-8ABE-6C5FC042B353}"/>
</file>

<file path=customXml/itemProps2.xml><?xml version="1.0" encoding="utf-8"?>
<ds:datastoreItem xmlns:ds="http://schemas.openxmlformats.org/officeDocument/2006/customXml" ds:itemID="{D9E41E1F-A467-497D-907C-30A5022BB9A3}"/>
</file>

<file path=customXml/itemProps3.xml><?xml version="1.0" encoding="utf-8"?>
<ds:datastoreItem xmlns:ds="http://schemas.openxmlformats.org/officeDocument/2006/customXml" ds:itemID="{BFEDC663-E6C5-455B-8096-406DDA87933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2026-06-25T12:05:21Z</dcterms:created>
  <dcterms:modified xsi:type="dcterms:W3CDTF">2026-06-25T12:16:29Z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2026-06-25T12:08:43Z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c488faf2-b94a-42f5-9af8-c3523a24a35e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