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238413" cy="7974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3"/>
    <p:restoredTop sz="94658"/>
  </p:normalViewPr>
  <p:slideViewPr>
    <p:cSldViewPr snapToGrid="0">
      <p:cViewPr varScale="1">
        <p:scale>
          <a:sx n="103" d="100"/>
          <a:sy n="103" d="100"/>
        </p:scale>
        <p:origin x="752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305007"/>
            <a:ext cx="11428810" cy="2776138"/>
          </a:xfrm>
        </p:spPr>
        <p:txBody>
          <a:bodyPr anchor="b"/>
          <a:lstStyle>
            <a:lvl1pPr algn="ctr">
              <a:defRPr sz="69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188203"/>
            <a:ext cx="11428810" cy="1925207"/>
          </a:xfrm>
        </p:spPr>
        <p:txBody>
          <a:bodyPr/>
          <a:lstStyle>
            <a:lvl1pPr marL="0" indent="0" algn="ctr">
              <a:buNone/>
              <a:defRPr sz="2790"/>
            </a:lvl1pPr>
            <a:lvl2pPr marL="531586" indent="0" algn="ctr">
              <a:buNone/>
              <a:defRPr sz="2325"/>
            </a:lvl2pPr>
            <a:lvl3pPr marL="1063173" indent="0" algn="ctr">
              <a:buNone/>
              <a:defRPr sz="2093"/>
            </a:lvl3pPr>
            <a:lvl4pPr marL="1594759" indent="0" algn="ctr">
              <a:buNone/>
              <a:defRPr sz="1860"/>
            </a:lvl4pPr>
            <a:lvl5pPr marL="2126346" indent="0" algn="ctr">
              <a:buNone/>
              <a:defRPr sz="1860"/>
            </a:lvl5pPr>
            <a:lvl6pPr marL="2657932" indent="0" algn="ctr">
              <a:buNone/>
              <a:defRPr sz="1860"/>
            </a:lvl6pPr>
            <a:lvl7pPr marL="3189519" indent="0" algn="ctr">
              <a:buNone/>
              <a:defRPr sz="1860"/>
            </a:lvl7pPr>
            <a:lvl8pPr marL="3721105" indent="0" algn="ctr">
              <a:buNone/>
              <a:defRPr sz="1860"/>
            </a:lvl8pPr>
            <a:lvl9pPr marL="4252692" indent="0" algn="ctr">
              <a:buNone/>
              <a:defRPr sz="18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84162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7471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89" y="424543"/>
            <a:ext cx="3285783" cy="67576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1" y="424543"/>
            <a:ext cx="9666868" cy="67576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73433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8881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4" y="1987967"/>
            <a:ext cx="13143131" cy="3316967"/>
          </a:xfrm>
        </p:spPr>
        <p:txBody>
          <a:bodyPr anchor="b"/>
          <a:lstStyle>
            <a:lvl1pPr>
              <a:defRPr sz="69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4" y="5336314"/>
            <a:ext cx="13143131" cy="1744315"/>
          </a:xfrm>
        </p:spPr>
        <p:txBody>
          <a:bodyPr/>
          <a:lstStyle>
            <a:lvl1pPr marL="0" indent="0">
              <a:buNone/>
              <a:defRPr sz="2790">
                <a:solidFill>
                  <a:schemeClr val="tx1">
                    <a:tint val="82000"/>
                  </a:schemeClr>
                </a:solidFill>
              </a:defRPr>
            </a:lvl1pPr>
            <a:lvl2pPr marL="531586" indent="0">
              <a:buNone/>
              <a:defRPr sz="2325">
                <a:solidFill>
                  <a:schemeClr val="tx1">
                    <a:tint val="82000"/>
                  </a:schemeClr>
                </a:solidFill>
              </a:defRPr>
            </a:lvl2pPr>
            <a:lvl3pPr marL="1063173" indent="0">
              <a:buNone/>
              <a:defRPr sz="2093">
                <a:solidFill>
                  <a:schemeClr val="tx1">
                    <a:tint val="82000"/>
                  </a:schemeClr>
                </a:solidFill>
              </a:defRPr>
            </a:lvl3pPr>
            <a:lvl4pPr marL="1594759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4pPr>
            <a:lvl5pPr marL="2126346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5pPr>
            <a:lvl6pPr marL="2657932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6pPr>
            <a:lvl7pPr marL="3189519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7pPr>
            <a:lvl8pPr marL="3721105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8pPr>
            <a:lvl9pPr marL="4252692" indent="0">
              <a:buNone/>
              <a:defRPr sz="18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6332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122712"/>
            <a:ext cx="6476326" cy="5059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4446" y="2122712"/>
            <a:ext cx="6476326" cy="5059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749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6" y="424543"/>
            <a:ext cx="13143131" cy="154127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626" y="1954742"/>
            <a:ext cx="6446562" cy="957988"/>
          </a:xfrm>
        </p:spPr>
        <p:txBody>
          <a:bodyPr anchor="b"/>
          <a:lstStyle>
            <a:lvl1pPr marL="0" indent="0">
              <a:buNone/>
              <a:defRPr sz="2790" b="1"/>
            </a:lvl1pPr>
            <a:lvl2pPr marL="531586" indent="0">
              <a:buNone/>
              <a:defRPr sz="2325" b="1"/>
            </a:lvl2pPr>
            <a:lvl3pPr marL="1063173" indent="0">
              <a:buNone/>
              <a:defRPr sz="2093" b="1"/>
            </a:lvl3pPr>
            <a:lvl4pPr marL="1594759" indent="0">
              <a:buNone/>
              <a:defRPr sz="1860" b="1"/>
            </a:lvl4pPr>
            <a:lvl5pPr marL="2126346" indent="0">
              <a:buNone/>
              <a:defRPr sz="1860" b="1"/>
            </a:lvl5pPr>
            <a:lvl6pPr marL="2657932" indent="0">
              <a:buNone/>
              <a:defRPr sz="1860" b="1"/>
            </a:lvl6pPr>
            <a:lvl7pPr marL="3189519" indent="0">
              <a:buNone/>
              <a:defRPr sz="1860" b="1"/>
            </a:lvl7pPr>
            <a:lvl8pPr marL="3721105" indent="0">
              <a:buNone/>
              <a:defRPr sz="1860" b="1"/>
            </a:lvl8pPr>
            <a:lvl9pPr marL="4252692" indent="0">
              <a:buNone/>
              <a:defRPr sz="18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626" y="2912730"/>
            <a:ext cx="6446562" cy="4284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1954742"/>
            <a:ext cx="6478310" cy="957988"/>
          </a:xfrm>
        </p:spPr>
        <p:txBody>
          <a:bodyPr anchor="b"/>
          <a:lstStyle>
            <a:lvl1pPr marL="0" indent="0">
              <a:buNone/>
              <a:defRPr sz="2790" b="1"/>
            </a:lvl1pPr>
            <a:lvl2pPr marL="531586" indent="0">
              <a:buNone/>
              <a:defRPr sz="2325" b="1"/>
            </a:lvl2pPr>
            <a:lvl3pPr marL="1063173" indent="0">
              <a:buNone/>
              <a:defRPr sz="2093" b="1"/>
            </a:lvl3pPr>
            <a:lvl4pPr marL="1594759" indent="0">
              <a:buNone/>
              <a:defRPr sz="1860" b="1"/>
            </a:lvl4pPr>
            <a:lvl5pPr marL="2126346" indent="0">
              <a:buNone/>
              <a:defRPr sz="1860" b="1"/>
            </a:lvl5pPr>
            <a:lvl6pPr marL="2657932" indent="0">
              <a:buNone/>
              <a:defRPr sz="1860" b="1"/>
            </a:lvl6pPr>
            <a:lvl7pPr marL="3189519" indent="0">
              <a:buNone/>
              <a:defRPr sz="1860" b="1"/>
            </a:lvl7pPr>
            <a:lvl8pPr marL="3721105" indent="0">
              <a:buNone/>
              <a:defRPr sz="1860" b="1"/>
            </a:lvl8pPr>
            <a:lvl9pPr marL="4252692" indent="0">
              <a:buNone/>
              <a:defRPr sz="18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2912730"/>
            <a:ext cx="6478310" cy="4284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4506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1919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04468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531601"/>
            <a:ext cx="4914784" cy="1860603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310" y="1148111"/>
            <a:ext cx="7714447" cy="5666718"/>
          </a:xfrm>
        </p:spPr>
        <p:txBody>
          <a:bodyPr/>
          <a:lstStyle>
            <a:lvl1pPr>
              <a:defRPr sz="3721"/>
            </a:lvl1pPr>
            <a:lvl2pPr>
              <a:defRPr sz="3256"/>
            </a:lvl2pPr>
            <a:lvl3pPr>
              <a:defRPr sz="2790"/>
            </a:lvl3pPr>
            <a:lvl4pPr>
              <a:defRPr sz="2325"/>
            </a:lvl4pPr>
            <a:lvl5pPr>
              <a:defRPr sz="2325"/>
            </a:lvl5pPr>
            <a:lvl6pPr>
              <a:defRPr sz="2325"/>
            </a:lvl6pPr>
            <a:lvl7pPr>
              <a:defRPr sz="2325"/>
            </a:lvl7pPr>
            <a:lvl8pPr>
              <a:defRPr sz="2325"/>
            </a:lvl8pPr>
            <a:lvl9pPr>
              <a:defRPr sz="23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2392204"/>
            <a:ext cx="4914784" cy="4431854"/>
          </a:xfrm>
        </p:spPr>
        <p:txBody>
          <a:bodyPr/>
          <a:lstStyle>
            <a:lvl1pPr marL="0" indent="0">
              <a:buNone/>
              <a:defRPr sz="1860"/>
            </a:lvl1pPr>
            <a:lvl2pPr marL="531586" indent="0">
              <a:buNone/>
              <a:defRPr sz="1628"/>
            </a:lvl2pPr>
            <a:lvl3pPr marL="1063173" indent="0">
              <a:buNone/>
              <a:defRPr sz="1395"/>
            </a:lvl3pPr>
            <a:lvl4pPr marL="1594759" indent="0">
              <a:buNone/>
              <a:defRPr sz="1163"/>
            </a:lvl4pPr>
            <a:lvl5pPr marL="2126346" indent="0">
              <a:buNone/>
              <a:defRPr sz="1163"/>
            </a:lvl5pPr>
            <a:lvl6pPr marL="2657932" indent="0">
              <a:buNone/>
              <a:defRPr sz="1163"/>
            </a:lvl6pPr>
            <a:lvl7pPr marL="3189519" indent="0">
              <a:buNone/>
              <a:defRPr sz="1163"/>
            </a:lvl7pPr>
            <a:lvl8pPr marL="3721105" indent="0">
              <a:buNone/>
              <a:defRPr sz="1163"/>
            </a:lvl8pPr>
            <a:lvl9pPr marL="4252692" indent="0">
              <a:buNone/>
              <a:defRPr sz="11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255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531601"/>
            <a:ext cx="4914784" cy="1860603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310" y="1148111"/>
            <a:ext cx="7714447" cy="5666718"/>
          </a:xfrm>
        </p:spPr>
        <p:txBody>
          <a:bodyPr anchor="t"/>
          <a:lstStyle>
            <a:lvl1pPr marL="0" indent="0">
              <a:buNone/>
              <a:defRPr sz="3721"/>
            </a:lvl1pPr>
            <a:lvl2pPr marL="531586" indent="0">
              <a:buNone/>
              <a:defRPr sz="3256"/>
            </a:lvl2pPr>
            <a:lvl3pPr marL="1063173" indent="0">
              <a:buNone/>
              <a:defRPr sz="2790"/>
            </a:lvl3pPr>
            <a:lvl4pPr marL="1594759" indent="0">
              <a:buNone/>
              <a:defRPr sz="2325"/>
            </a:lvl4pPr>
            <a:lvl5pPr marL="2126346" indent="0">
              <a:buNone/>
              <a:defRPr sz="2325"/>
            </a:lvl5pPr>
            <a:lvl6pPr marL="2657932" indent="0">
              <a:buNone/>
              <a:defRPr sz="2325"/>
            </a:lvl6pPr>
            <a:lvl7pPr marL="3189519" indent="0">
              <a:buNone/>
              <a:defRPr sz="2325"/>
            </a:lvl7pPr>
            <a:lvl8pPr marL="3721105" indent="0">
              <a:buNone/>
              <a:defRPr sz="2325"/>
            </a:lvl8pPr>
            <a:lvl9pPr marL="4252692" indent="0">
              <a:buNone/>
              <a:defRPr sz="23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2392204"/>
            <a:ext cx="4914784" cy="4431854"/>
          </a:xfrm>
        </p:spPr>
        <p:txBody>
          <a:bodyPr/>
          <a:lstStyle>
            <a:lvl1pPr marL="0" indent="0">
              <a:buNone/>
              <a:defRPr sz="1860"/>
            </a:lvl1pPr>
            <a:lvl2pPr marL="531586" indent="0">
              <a:buNone/>
              <a:defRPr sz="1628"/>
            </a:lvl2pPr>
            <a:lvl3pPr marL="1063173" indent="0">
              <a:buNone/>
              <a:defRPr sz="1395"/>
            </a:lvl3pPr>
            <a:lvl4pPr marL="1594759" indent="0">
              <a:buNone/>
              <a:defRPr sz="1163"/>
            </a:lvl4pPr>
            <a:lvl5pPr marL="2126346" indent="0">
              <a:buNone/>
              <a:defRPr sz="1163"/>
            </a:lvl5pPr>
            <a:lvl6pPr marL="2657932" indent="0">
              <a:buNone/>
              <a:defRPr sz="1163"/>
            </a:lvl6pPr>
            <a:lvl7pPr marL="3189519" indent="0">
              <a:buNone/>
              <a:defRPr sz="1163"/>
            </a:lvl7pPr>
            <a:lvl8pPr marL="3721105" indent="0">
              <a:buNone/>
              <a:defRPr sz="1163"/>
            </a:lvl8pPr>
            <a:lvl9pPr marL="4252692" indent="0">
              <a:buNone/>
              <a:defRPr sz="11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9405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24543"/>
            <a:ext cx="13143131" cy="1541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122712"/>
            <a:ext cx="13143131" cy="505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390729"/>
            <a:ext cx="3428643" cy="424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8ED200-8CCE-BD46-B3CB-BBDFF4F629E6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390729"/>
            <a:ext cx="5142964" cy="424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390729"/>
            <a:ext cx="3428643" cy="424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93FB0A-AF8A-6643-B68C-D58A0436AEAE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91771-B3AD-C3DE-A8E6-551BD6B91ED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7646353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310747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3173" rtl="0" eaLnBrk="1" latinLnBrk="0" hangingPunct="1">
        <a:lnSpc>
          <a:spcPct val="90000"/>
        </a:lnSpc>
        <a:spcBef>
          <a:spcPct val="0"/>
        </a:spcBef>
        <a:buNone/>
        <a:defRPr sz="51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793" indent="-265793" algn="l" defTabSz="1063173" rtl="0" eaLnBrk="1" latinLnBrk="0" hangingPunct="1">
        <a:lnSpc>
          <a:spcPct val="90000"/>
        </a:lnSpc>
        <a:spcBef>
          <a:spcPts val="1163"/>
        </a:spcBef>
        <a:buFont typeface="Arial" panose="020B0604020202020204" pitchFamily="34" charset="0"/>
        <a:buChar char="•"/>
        <a:defRPr sz="3256" kern="1200">
          <a:solidFill>
            <a:schemeClr val="tx1"/>
          </a:solidFill>
          <a:latin typeface="+mn-lt"/>
          <a:ea typeface="+mn-ea"/>
          <a:cs typeface="+mn-cs"/>
        </a:defRPr>
      </a:lvl1pPr>
      <a:lvl2pPr marL="797380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790" kern="1200">
          <a:solidFill>
            <a:schemeClr val="tx1"/>
          </a:solidFill>
          <a:latin typeface="+mn-lt"/>
          <a:ea typeface="+mn-ea"/>
          <a:cs typeface="+mn-cs"/>
        </a:defRPr>
      </a:lvl2pPr>
      <a:lvl3pPr marL="1328966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325" kern="1200">
          <a:solidFill>
            <a:schemeClr val="tx1"/>
          </a:solidFill>
          <a:latin typeface="+mn-lt"/>
          <a:ea typeface="+mn-ea"/>
          <a:cs typeface="+mn-cs"/>
        </a:defRPr>
      </a:lvl3pPr>
      <a:lvl4pPr marL="1860553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3" kern="1200">
          <a:solidFill>
            <a:schemeClr val="tx1"/>
          </a:solidFill>
          <a:latin typeface="+mn-lt"/>
          <a:ea typeface="+mn-ea"/>
          <a:cs typeface="+mn-cs"/>
        </a:defRPr>
      </a:lvl4pPr>
      <a:lvl5pPr marL="2392139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3" kern="1200">
          <a:solidFill>
            <a:schemeClr val="tx1"/>
          </a:solidFill>
          <a:latin typeface="+mn-lt"/>
          <a:ea typeface="+mn-ea"/>
          <a:cs typeface="+mn-cs"/>
        </a:defRPr>
      </a:lvl5pPr>
      <a:lvl6pPr marL="2923725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3" kern="1200">
          <a:solidFill>
            <a:schemeClr val="tx1"/>
          </a:solidFill>
          <a:latin typeface="+mn-lt"/>
          <a:ea typeface="+mn-ea"/>
          <a:cs typeface="+mn-cs"/>
        </a:defRPr>
      </a:lvl6pPr>
      <a:lvl7pPr marL="3455312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3" kern="1200">
          <a:solidFill>
            <a:schemeClr val="tx1"/>
          </a:solidFill>
          <a:latin typeface="+mn-lt"/>
          <a:ea typeface="+mn-ea"/>
          <a:cs typeface="+mn-cs"/>
        </a:defRPr>
      </a:lvl7pPr>
      <a:lvl8pPr marL="3986898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3" kern="1200">
          <a:solidFill>
            <a:schemeClr val="tx1"/>
          </a:solidFill>
          <a:latin typeface="+mn-lt"/>
          <a:ea typeface="+mn-ea"/>
          <a:cs typeface="+mn-cs"/>
        </a:defRPr>
      </a:lvl8pPr>
      <a:lvl9pPr marL="4518485" indent="-265793" algn="l" defTabSz="1063173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1pPr>
      <a:lvl2pPr marL="531586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2pPr>
      <a:lvl3pPr marL="1063173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3pPr>
      <a:lvl4pPr marL="1594759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4pPr>
      <a:lvl5pPr marL="2126346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5pPr>
      <a:lvl6pPr marL="2657932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6pPr>
      <a:lvl7pPr marL="3189519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7pPr>
      <a:lvl8pPr marL="3721105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8pPr>
      <a:lvl9pPr marL="4252692" algn="l" defTabSz="1063173" rtl="0" eaLnBrk="1" latinLnBrk="0" hangingPunct="1">
        <a:defRPr sz="20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44E3E2-BF13-B04A-047B-D1085A3AD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5238413" cy="7974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5872F3-BB15-2ED1-0E27-DB70953B4F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0" y="-2277372"/>
            <a:ext cx="5932967" cy="1963391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781063-9EB8-5E82-4536-3CA72B03AB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8853023" y="-2370247"/>
            <a:ext cx="1497856" cy="1970920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8783BF-5699-4D9F-E184-527AA50B71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6407535" y="-2370247"/>
            <a:ext cx="1970920" cy="1970920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D5424F-2A90-97BC-4810-F23A051D2403}"/>
              </a:ext>
            </a:extLst>
          </p:cNvPr>
          <p:cNvSpPr txBox="1"/>
          <p:nvPr/>
        </p:nvSpPr>
        <p:spPr>
          <a:xfrm>
            <a:off x="5448790" y="5200425"/>
            <a:ext cx="2340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36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36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7BDCEC4-221B-AD6C-46AD-FF27DAA880B5}"/>
              </a:ext>
            </a:extLst>
          </p:cNvPr>
          <p:cNvCxnSpPr>
            <a:cxnSpLocks/>
          </p:cNvCxnSpPr>
          <p:nvPr/>
        </p:nvCxnSpPr>
        <p:spPr>
          <a:xfrm flipH="1">
            <a:off x="-1100209" y="4175843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2C76BE7-D39F-BF57-BFD1-41CA52A8356E}"/>
              </a:ext>
            </a:extLst>
          </p:cNvPr>
          <p:cNvSpPr txBox="1"/>
          <p:nvPr/>
        </p:nvSpPr>
        <p:spPr>
          <a:xfrm>
            <a:off x="-6015726" y="5169648"/>
            <a:ext cx="4556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2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r"/>
            <a:r>
              <a:rPr lang="en-AE" sz="2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28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6542CE-1429-891B-565A-08745D8E27A3}"/>
              </a:ext>
            </a:extLst>
          </p:cNvPr>
          <p:cNvSpPr txBox="1"/>
          <p:nvPr/>
        </p:nvSpPr>
        <p:spPr>
          <a:xfrm>
            <a:off x="-7622104" y="3821900"/>
            <a:ext cx="6162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20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28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0C61EA-1642-0545-4DE8-F0CE9684AA26}"/>
              </a:ext>
            </a:extLst>
          </p:cNvPr>
          <p:cNvCxnSpPr>
            <a:cxnSpLocks/>
          </p:cNvCxnSpPr>
          <p:nvPr/>
        </p:nvCxnSpPr>
        <p:spPr>
          <a:xfrm flipH="1">
            <a:off x="-1100209" y="5523591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6BF4B4E-817D-CC76-30DC-2E2ABCC32660}"/>
              </a:ext>
            </a:extLst>
          </p:cNvPr>
          <p:cNvSpPr txBox="1"/>
          <p:nvPr/>
        </p:nvSpPr>
        <p:spPr>
          <a:xfrm>
            <a:off x="3951289" y="3750339"/>
            <a:ext cx="186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24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79431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82B87E3-EC96-4627-9E5A-E1645488CA6F}"/>
</file>

<file path=customXml/itemProps2.xml><?xml version="1.0" encoding="utf-8"?>
<ds:datastoreItem xmlns:ds="http://schemas.openxmlformats.org/officeDocument/2006/customXml" ds:itemID="{E5198763-4363-44E0-8D69-1942C617B490}"/>
</file>

<file path=customXml/itemProps3.xml><?xml version="1.0" encoding="utf-8"?>
<ds:datastoreItem xmlns:ds="http://schemas.openxmlformats.org/officeDocument/2006/customXml" ds:itemID="{487878C0-A2AE-4D30-ABD3-78A8B993004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2026-06-25T11:57:36Z</dcterms:created>
  <dcterms:modified xsi:type="dcterms:W3CDTF">2026-06-25T12:15:33Z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2026-06-25T12:02:07Z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d0a794f1-1986-4909-bd89-42c875ca5db2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